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Raleway"/>
      <p:regular r:id="rId27"/>
      <p:bold r:id="rId28"/>
      <p:italic r:id="rId29"/>
      <p:boldItalic r:id="rId30"/>
    </p:embeddedFont>
    <p:embeddedFont>
      <p:font typeface="Fredoka One"/>
      <p:regular r:id="rId31"/>
    </p:embeddedFont>
    <p:embeddedFont>
      <p:font typeface="Quicksand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Raleway-bold.fntdata"/><Relationship Id="rId27" Type="http://schemas.openxmlformats.org/officeDocument/2006/relationships/font" Target="fonts/Raleway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aleway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FredokaOne-regular.fntdata"/><Relationship Id="rId30" Type="http://schemas.openxmlformats.org/officeDocument/2006/relationships/font" Target="fonts/Raleway-boldItalic.fntdata"/><Relationship Id="rId11" Type="http://schemas.openxmlformats.org/officeDocument/2006/relationships/slide" Target="slides/slide7.xml"/><Relationship Id="rId33" Type="http://schemas.openxmlformats.org/officeDocument/2006/relationships/font" Target="fonts/Quicksand-bold.fntdata"/><Relationship Id="rId10" Type="http://schemas.openxmlformats.org/officeDocument/2006/relationships/slide" Target="slides/slide6.xml"/><Relationship Id="rId32" Type="http://schemas.openxmlformats.org/officeDocument/2006/relationships/font" Target="fonts/Quicksand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f92a5883de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" name="Google Shape;1090;gf92a5883de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10116c6b0d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" name="Google Shape;1117;g10116c6b0d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g8ceba84788_0_16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2" name="Google Shape;1122;g8ceba84788_0_16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6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gf941ea386b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8" name="Google Shape;1138;gf941ea386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g10116c6b0d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3" name="Google Shape;1153;g10116c6b0d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10116c6b0d9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10116c6b0d9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4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g10116c6b0d9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Google Shape;1166;g10116c6b0d9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g10116c6b0d9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2" name="Google Shape;1172;g10116c6b0d9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g10116c6b0d9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8" name="Google Shape;1178;g10116c6b0d9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gf92a5883de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5" name="Google Shape;1185;gf92a5883de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g8ceba84788_0_6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" name="Google Shape;867;g8ceba84788_0_6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AutoNum type="arabicPeriod"/>
            </a:pPr>
            <a:r>
              <a:rPr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• What does your app do?</a:t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• Why do we need it</a:t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2 </a:t>
            </a:r>
            <a:r>
              <a:rPr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• What are the main components of your app?</a:t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3. What are your activities?</a:t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• What does each of them do?</a:t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4. UI overdraw</a:t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5. Demo: Functionality</a:t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6. What was done</a:t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• What was NOT done</a:t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• Possible future development</a:t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0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f92a5883de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f92a5883de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7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g8c835154f2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9" name="Google Shape;1239;g8c835154f2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0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g9653453a32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2" name="Google Shape;1302;g9653453a32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8ceba84788_0_6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" name="Google Shape;894;g8ceba84788_0_6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8ceba84788_0_1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8ceba84788_0_1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gf941ea386b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" name="Google Shape;1015;gf941ea386b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gf92a5883d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0" name="Google Shape;1020;gf92a5883d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5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g9653453a3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7" name="Google Shape;1047;g9653453a3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gf92a5883de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6" name="Google Shape;1056;gf92a5883de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g8ceba84788_0_29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3" name="Google Shape;1083;g8ceba84788_0_29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Relationship Id="rId5" Type="http://schemas.openxmlformats.org/officeDocument/2006/relationships/hyperlink" Target="https://stories.freepik.com/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685800" y="534963"/>
            <a:ext cx="4410300" cy="17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85800" y="2278345"/>
            <a:ext cx="44103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 rot="12770">
            <a:off x="3143723" y="-723971"/>
            <a:ext cx="8629335" cy="7691461"/>
            <a:chOff x="1543903" y="1051131"/>
            <a:chExt cx="4579322" cy="4218197"/>
          </a:xfrm>
        </p:grpSpPr>
        <p:sp>
          <p:nvSpPr>
            <p:cNvPr id="12" name="Google Shape;12;p2"/>
            <p:cNvSpPr/>
            <p:nvPr/>
          </p:nvSpPr>
          <p:spPr>
            <a:xfrm>
              <a:off x="1543903" y="1051131"/>
              <a:ext cx="4579322" cy="4218197"/>
            </a:xfrm>
            <a:custGeom>
              <a:rect b="b" l="l" r="r" t="t"/>
              <a:pathLst>
                <a:path extrusionOk="0" h="148515" w="154472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818350" y="1817311"/>
              <a:ext cx="218125" cy="218125"/>
            </a:xfrm>
            <a:custGeom>
              <a:rect b="b" l="l" r="r" t="t"/>
              <a:pathLst>
                <a:path extrusionOk="0" h="8725" w="8725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016041" y="1693534"/>
              <a:ext cx="96525" cy="96525"/>
            </a:xfrm>
            <a:custGeom>
              <a:rect b="b" l="l" r="r" t="t"/>
              <a:pathLst>
                <a:path extrusionOk="0" h="3861" w="3861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 rot="2506023">
            <a:off x="1274638" y="-703256"/>
            <a:ext cx="6812756" cy="6550031"/>
            <a:chOff x="1786775" y="1002200"/>
            <a:chExt cx="3861800" cy="3712875"/>
          </a:xfrm>
        </p:grpSpPr>
        <p:sp>
          <p:nvSpPr>
            <p:cNvPr id="71" name="Google Shape;71;p11"/>
            <p:cNvSpPr/>
            <p:nvPr/>
          </p:nvSpPr>
          <p:spPr>
            <a:xfrm>
              <a:off x="1786775" y="1002200"/>
              <a:ext cx="3861800" cy="3712875"/>
            </a:xfrm>
            <a:custGeom>
              <a:rect b="b" l="l" r="r" t="t"/>
              <a:pathLst>
                <a:path extrusionOk="0" h="148515" w="154472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>
              <a:off x="2818350" y="1817311"/>
              <a:ext cx="218125" cy="218125"/>
            </a:xfrm>
            <a:custGeom>
              <a:rect b="b" l="l" r="r" t="t"/>
              <a:pathLst>
                <a:path extrusionOk="0" h="8725" w="8725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>
              <a:off x="3016041" y="1693534"/>
              <a:ext cx="96525" cy="96525"/>
            </a:xfrm>
            <a:custGeom>
              <a:rect b="b" l="l" r="r" t="t"/>
              <a:pathLst>
                <a:path extrusionOk="0" h="3861" w="3861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" name="Google Shape;74;p11"/>
          <p:cNvSpPr txBox="1"/>
          <p:nvPr>
            <p:ph hasCustomPrompt="1" type="title"/>
          </p:nvPr>
        </p:nvSpPr>
        <p:spPr>
          <a:xfrm>
            <a:off x="1327050" y="1598088"/>
            <a:ext cx="6489900" cy="131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5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5" name="Google Shape;75;p11"/>
          <p:cNvSpPr txBox="1"/>
          <p:nvPr>
            <p:ph idx="1" type="subTitle"/>
          </p:nvPr>
        </p:nvSpPr>
        <p:spPr>
          <a:xfrm>
            <a:off x="1327050" y="2945463"/>
            <a:ext cx="6489900" cy="4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ft title">
  <p:cSld name="CUSTOM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/>
          <p:nvPr/>
        </p:nvSpPr>
        <p:spPr>
          <a:xfrm rot="277699">
            <a:off x="611389" y="-2396143"/>
            <a:ext cx="10332728" cy="9979420"/>
          </a:xfrm>
          <a:custGeom>
            <a:rect b="b" l="l" r="r" t="t"/>
            <a:pathLst>
              <a:path extrusionOk="0" h="148515" w="154472">
                <a:moveTo>
                  <a:pt x="88939" y="1"/>
                </a:moveTo>
                <a:cubicBezTo>
                  <a:pt x="84075" y="1"/>
                  <a:pt x="78478" y="1648"/>
                  <a:pt x="72069" y="5669"/>
                </a:cubicBezTo>
                <a:cubicBezTo>
                  <a:pt x="61886" y="12053"/>
                  <a:pt x="57236" y="24332"/>
                  <a:pt x="54895" y="35457"/>
                </a:cubicBezTo>
                <a:cubicBezTo>
                  <a:pt x="52919" y="44971"/>
                  <a:pt x="43679" y="50017"/>
                  <a:pt x="36810" y="55214"/>
                </a:cubicBezTo>
                <a:cubicBezTo>
                  <a:pt x="28360" y="61658"/>
                  <a:pt x="20214" y="69135"/>
                  <a:pt x="13587" y="77677"/>
                </a:cubicBezTo>
                <a:cubicBezTo>
                  <a:pt x="0" y="95245"/>
                  <a:pt x="821" y="110929"/>
                  <a:pt x="9454" y="127465"/>
                </a:cubicBezTo>
                <a:cubicBezTo>
                  <a:pt x="12068" y="132419"/>
                  <a:pt x="16505" y="140140"/>
                  <a:pt x="29545" y="145489"/>
                </a:cubicBezTo>
                <a:cubicBezTo>
                  <a:pt x="34502" y="147539"/>
                  <a:pt x="39466" y="148514"/>
                  <a:pt x="44435" y="148514"/>
                </a:cubicBezTo>
                <a:cubicBezTo>
                  <a:pt x="57077" y="148514"/>
                  <a:pt x="69748" y="142200"/>
                  <a:pt x="82403" y="131203"/>
                </a:cubicBezTo>
                <a:cubicBezTo>
                  <a:pt x="86415" y="127708"/>
                  <a:pt x="89850" y="123544"/>
                  <a:pt x="93680" y="119866"/>
                </a:cubicBezTo>
                <a:cubicBezTo>
                  <a:pt x="97662" y="115975"/>
                  <a:pt x="102130" y="112601"/>
                  <a:pt x="106902" y="109774"/>
                </a:cubicBezTo>
                <a:cubicBezTo>
                  <a:pt x="118027" y="103209"/>
                  <a:pt x="131097" y="99561"/>
                  <a:pt x="140672" y="90868"/>
                </a:cubicBezTo>
                <a:cubicBezTo>
                  <a:pt x="145748" y="86279"/>
                  <a:pt x="149608" y="80351"/>
                  <a:pt x="151766" y="73847"/>
                </a:cubicBezTo>
                <a:cubicBezTo>
                  <a:pt x="154471" y="65670"/>
                  <a:pt x="152739" y="56977"/>
                  <a:pt x="146721" y="50898"/>
                </a:cubicBezTo>
                <a:cubicBezTo>
                  <a:pt x="141037" y="45153"/>
                  <a:pt x="136112" y="44849"/>
                  <a:pt x="130337" y="42205"/>
                </a:cubicBezTo>
                <a:cubicBezTo>
                  <a:pt x="123285" y="38892"/>
                  <a:pt x="118392" y="36430"/>
                  <a:pt x="116294" y="28892"/>
                </a:cubicBezTo>
                <a:cubicBezTo>
                  <a:pt x="113682" y="19384"/>
                  <a:pt x="105622" y="1"/>
                  <a:pt x="8893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3"/>
          <p:cNvSpPr txBox="1"/>
          <p:nvPr>
            <p:ph type="title"/>
          </p:nvPr>
        </p:nvSpPr>
        <p:spPr>
          <a:xfrm>
            <a:off x="723900" y="448056"/>
            <a:ext cx="23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">
    <p:bg>
      <p:bgPr>
        <a:solidFill>
          <a:schemeClr val="accent3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oogle Shape;81;p14"/>
          <p:cNvGrpSpPr/>
          <p:nvPr/>
        </p:nvGrpSpPr>
        <p:grpSpPr>
          <a:xfrm rot="1351513">
            <a:off x="-417957" y="-2365234"/>
            <a:ext cx="9979855" cy="9594854"/>
            <a:chOff x="1786775" y="1002200"/>
            <a:chExt cx="3861800" cy="3712875"/>
          </a:xfrm>
        </p:grpSpPr>
        <p:sp>
          <p:nvSpPr>
            <p:cNvPr id="82" name="Google Shape;82;p14"/>
            <p:cNvSpPr/>
            <p:nvPr/>
          </p:nvSpPr>
          <p:spPr>
            <a:xfrm>
              <a:off x="1786775" y="1002200"/>
              <a:ext cx="3861800" cy="3712875"/>
            </a:xfrm>
            <a:custGeom>
              <a:rect b="b" l="l" r="r" t="t"/>
              <a:pathLst>
                <a:path extrusionOk="0" h="148515" w="154472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2818350" y="1817311"/>
              <a:ext cx="218125" cy="218125"/>
            </a:xfrm>
            <a:custGeom>
              <a:rect b="b" l="l" r="r" t="t"/>
              <a:pathLst>
                <a:path extrusionOk="0" h="8725" w="8725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3016041" y="1693534"/>
              <a:ext cx="96525" cy="96525"/>
            </a:xfrm>
            <a:custGeom>
              <a:rect b="b" l="l" r="r" t="t"/>
              <a:pathLst>
                <a:path extrusionOk="0" h="3861" w="3861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" name="Google Shape;8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eft text">
  <p:cSld name="CUSTOM_2">
    <p:bg>
      <p:bgPr>
        <a:solidFill>
          <a:schemeClr val="accent3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15"/>
          <p:cNvGrpSpPr/>
          <p:nvPr/>
        </p:nvGrpSpPr>
        <p:grpSpPr>
          <a:xfrm flipH="1" rot="-2808582">
            <a:off x="-769895" y="-1911250"/>
            <a:ext cx="9580815" cy="9304939"/>
            <a:chOff x="1786775" y="1002200"/>
            <a:chExt cx="3861800" cy="3712875"/>
          </a:xfrm>
        </p:grpSpPr>
        <p:sp>
          <p:nvSpPr>
            <p:cNvPr id="88" name="Google Shape;88;p15"/>
            <p:cNvSpPr/>
            <p:nvPr/>
          </p:nvSpPr>
          <p:spPr>
            <a:xfrm>
              <a:off x="1786775" y="1002200"/>
              <a:ext cx="3861800" cy="3712875"/>
            </a:xfrm>
            <a:custGeom>
              <a:rect b="b" l="l" r="r" t="t"/>
              <a:pathLst>
                <a:path extrusionOk="0" h="148515" w="154472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2818350" y="1817311"/>
              <a:ext cx="218125" cy="218125"/>
            </a:xfrm>
            <a:custGeom>
              <a:rect b="b" l="l" r="r" t="t"/>
              <a:pathLst>
                <a:path extrusionOk="0" h="8725" w="8725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3016041" y="1693534"/>
              <a:ext cx="96525" cy="96525"/>
            </a:xfrm>
            <a:custGeom>
              <a:rect b="b" l="l" r="r" t="t"/>
              <a:pathLst>
                <a:path extrusionOk="0" h="3861" w="3861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92" name="Google Shape;92;p15"/>
          <p:cNvSpPr txBox="1"/>
          <p:nvPr>
            <p:ph idx="1" type="subTitle"/>
          </p:nvPr>
        </p:nvSpPr>
        <p:spPr>
          <a:xfrm>
            <a:off x="940975" y="3925075"/>
            <a:ext cx="2421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3" name="Google Shape;93;p15"/>
          <p:cNvSpPr txBox="1"/>
          <p:nvPr>
            <p:ph idx="2" type="subTitle"/>
          </p:nvPr>
        </p:nvSpPr>
        <p:spPr>
          <a:xfrm>
            <a:off x="940975" y="2766850"/>
            <a:ext cx="2421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4" name="Google Shape;94;p15"/>
          <p:cNvSpPr txBox="1"/>
          <p:nvPr>
            <p:ph idx="3" type="subTitle"/>
          </p:nvPr>
        </p:nvSpPr>
        <p:spPr>
          <a:xfrm>
            <a:off x="940975" y="1608625"/>
            <a:ext cx="2421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5" name="Google Shape;95;p15"/>
          <p:cNvSpPr txBox="1"/>
          <p:nvPr>
            <p:ph idx="4" type="subTitle"/>
          </p:nvPr>
        </p:nvSpPr>
        <p:spPr>
          <a:xfrm>
            <a:off x="940975" y="3507650"/>
            <a:ext cx="2421300" cy="4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A5B7C6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6" name="Google Shape;96;p15"/>
          <p:cNvSpPr txBox="1"/>
          <p:nvPr>
            <p:ph idx="5" type="subTitle"/>
          </p:nvPr>
        </p:nvSpPr>
        <p:spPr>
          <a:xfrm>
            <a:off x="940975" y="2338750"/>
            <a:ext cx="2421300" cy="4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445D7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7" name="Google Shape;97;p15"/>
          <p:cNvSpPr txBox="1"/>
          <p:nvPr>
            <p:ph idx="6" type="subTitle"/>
          </p:nvPr>
        </p:nvSpPr>
        <p:spPr>
          <a:xfrm>
            <a:off x="940975" y="1169850"/>
            <a:ext cx="2421300" cy="4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28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text lines">
  <p:cSld name="CUSTOM_3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6"/>
          <p:cNvGrpSpPr/>
          <p:nvPr/>
        </p:nvGrpSpPr>
        <p:grpSpPr>
          <a:xfrm rot="1351459">
            <a:off x="211922" y="-2403121"/>
            <a:ext cx="9565900" cy="9196519"/>
            <a:chOff x="1786775" y="1002200"/>
            <a:chExt cx="3861800" cy="3712875"/>
          </a:xfrm>
        </p:grpSpPr>
        <p:sp>
          <p:nvSpPr>
            <p:cNvPr id="100" name="Google Shape;100;p16"/>
            <p:cNvSpPr/>
            <p:nvPr/>
          </p:nvSpPr>
          <p:spPr>
            <a:xfrm>
              <a:off x="1786775" y="1002200"/>
              <a:ext cx="3861800" cy="3712875"/>
            </a:xfrm>
            <a:custGeom>
              <a:rect b="b" l="l" r="r" t="t"/>
              <a:pathLst>
                <a:path extrusionOk="0" h="148515" w="154472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6"/>
            <p:cNvSpPr/>
            <p:nvPr/>
          </p:nvSpPr>
          <p:spPr>
            <a:xfrm>
              <a:off x="2818350" y="1817311"/>
              <a:ext cx="218125" cy="218125"/>
            </a:xfrm>
            <a:custGeom>
              <a:rect b="b" l="l" r="r" t="t"/>
              <a:pathLst>
                <a:path extrusionOk="0" h="8725" w="8725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6"/>
            <p:cNvSpPr/>
            <p:nvPr/>
          </p:nvSpPr>
          <p:spPr>
            <a:xfrm>
              <a:off x="3016041" y="1693534"/>
              <a:ext cx="96525" cy="96525"/>
            </a:xfrm>
            <a:custGeom>
              <a:rect b="b" l="l" r="r" t="t"/>
              <a:pathLst>
                <a:path extrusionOk="0" h="3861" w="3861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16"/>
          <p:cNvSpPr txBox="1"/>
          <p:nvPr>
            <p:ph idx="1" type="subTitle"/>
          </p:nvPr>
        </p:nvSpPr>
        <p:spPr>
          <a:xfrm>
            <a:off x="556807" y="3580886"/>
            <a:ext cx="22197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5" name="Google Shape;105;p16"/>
          <p:cNvSpPr txBox="1"/>
          <p:nvPr>
            <p:ph idx="2" type="subTitle"/>
          </p:nvPr>
        </p:nvSpPr>
        <p:spPr>
          <a:xfrm>
            <a:off x="6279880" y="2060361"/>
            <a:ext cx="22197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6" name="Google Shape;106;p16"/>
          <p:cNvSpPr txBox="1"/>
          <p:nvPr>
            <p:ph idx="3" type="subTitle"/>
          </p:nvPr>
        </p:nvSpPr>
        <p:spPr>
          <a:xfrm>
            <a:off x="552702" y="2060361"/>
            <a:ext cx="22197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7" name="Google Shape;107;p16"/>
          <p:cNvSpPr txBox="1"/>
          <p:nvPr>
            <p:ph idx="4" type="subTitle"/>
          </p:nvPr>
        </p:nvSpPr>
        <p:spPr>
          <a:xfrm>
            <a:off x="552707" y="3260336"/>
            <a:ext cx="2219700" cy="4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8" name="Google Shape;108;p16"/>
          <p:cNvSpPr txBox="1"/>
          <p:nvPr>
            <p:ph idx="5" type="subTitle"/>
          </p:nvPr>
        </p:nvSpPr>
        <p:spPr>
          <a:xfrm>
            <a:off x="6279880" y="1710961"/>
            <a:ext cx="2219700" cy="4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9" name="Google Shape;109;p16"/>
          <p:cNvSpPr txBox="1"/>
          <p:nvPr>
            <p:ph idx="6" type="subTitle"/>
          </p:nvPr>
        </p:nvSpPr>
        <p:spPr>
          <a:xfrm>
            <a:off x="552702" y="1710961"/>
            <a:ext cx="2219700" cy="4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0" name="Google Shape;110;p16"/>
          <p:cNvSpPr txBox="1"/>
          <p:nvPr>
            <p:ph idx="7" type="subTitle"/>
          </p:nvPr>
        </p:nvSpPr>
        <p:spPr>
          <a:xfrm>
            <a:off x="6279880" y="3580874"/>
            <a:ext cx="22197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1" name="Google Shape;111;p16"/>
          <p:cNvSpPr txBox="1"/>
          <p:nvPr>
            <p:ph idx="8" type="subTitle"/>
          </p:nvPr>
        </p:nvSpPr>
        <p:spPr>
          <a:xfrm>
            <a:off x="6279880" y="3239399"/>
            <a:ext cx="2219700" cy="4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titles and descriptions">
  <p:cSld name="CUSTOM_4">
    <p:bg>
      <p:bgPr>
        <a:solidFill>
          <a:schemeClr val="accent3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4" name="Google Shape;114;p17"/>
          <p:cNvSpPr txBox="1"/>
          <p:nvPr>
            <p:ph idx="1" type="subTitle"/>
          </p:nvPr>
        </p:nvSpPr>
        <p:spPr>
          <a:xfrm>
            <a:off x="656250" y="2233331"/>
            <a:ext cx="2421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5" name="Google Shape;115;p17"/>
          <p:cNvSpPr txBox="1"/>
          <p:nvPr>
            <p:ph idx="2" type="subTitle"/>
          </p:nvPr>
        </p:nvSpPr>
        <p:spPr>
          <a:xfrm>
            <a:off x="656250" y="1898831"/>
            <a:ext cx="2421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6" name="Google Shape;116;p17"/>
          <p:cNvSpPr txBox="1"/>
          <p:nvPr>
            <p:ph idx="3" type="subTitle"/>
          </p:nvPr>
        </p:nvSpPr>
        <p:spPr>
          <a:xfrm>
            <a:off x="3361350" y="2233331"/>
            <a:ext cx="2421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7" name="Google Shape;117;p17"/>
          <p:cNvSpPr txBox="1"/>
          <p:nvPr>
            <p:ph idx="4" type="subTitle"/>
          </p:nvPr>
        </p:nvSpPr>
        <p:spPr>
          <a:xfrm>
            <a:off x="3361350" y="1898831"/>
            <a:ext cx="2421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8" name="Google Shape;118;p17"/>
          <p:cNvSpPr txBox="1"/>
          <p:nvPr>
            <p:ph idx="5" type="subTitle"/>
          </p:nvPr>
        </p:nvSpPr>
        <p:spPr>
          <a:xfrm>
            <a:off x="6066450" y="2233331"/>
            <a:ext cx="2421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9" name="Google Shape;119;p17"/>
          <p:cNvSpPr txBox="1"/>
          <p:nvPr>
            <p:ph idx="6" type="subTitle"/>
          </p:nvPr>
        </p:nvSpPr>
        <p:spPr>
          <a:xfrm>
            <a:off x="6066450" y="1898831"/>
            <a:ext cx="2421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0" name="Google Shape;120;p17"/>
          <p:cNvSpPr txBox="1"/>
          <p:nvPr>
            <p:ph idx="7" type="subTitle"/>
          </p:nvPr>
        </p:nvSpPr>
        <p:spPr>
          <a:xfrm>
            <a:off x="656250" y="4084725"/>
            <a:ext cx="2421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1" name="Google Shape;121;p17"/>
          <p:cNvSpPr txBox="1"/>
          <p:nvPr>
            <p:ph idx="8" type="subTitle"/>
          </p:nvPr>
        </p:nvSpPr>
        <p:spPr>
          <a:xfrm>
            <a:off x="656250" y="3739661"/>
            <a:ext cx="2421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2" name="Google Shape;122;p17"/>
          <p:cNvSpPr txBox="1"/>
          <p:nvPr>
            <p:ph idx="9" type="subTitle"/>
          </p:nvPr>
        </p:nvSpPr>
        <p:spPr>
          <a:xfrm>
            <a:off x="3361350" y="4084725"/>
            <a:ext cx="2421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3" name="Google Shape;123;p17"/>
          <p:cNvSpPr txBox="1"/>
          <p:nvPr>
            <p:ph idx="13" type="subTitle"/>
          </p:nvPr>
        </p:nvSpPr>
        <p:spPr>
          <a:xfrm>
            <a:off x="3361350" y="3739661"/>
            <a:ext cx="2421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4" name="Google Shape;124;p17"/>
          <p:cNvSpPr txBox="1"/>
          <p:nvPr>
            <p:ph idx="14" type="subTitle"/>
          </p:nvPr>
        </p:nvSpPr>
        <p:spPr>
          <a:xfrm>
            <a:off x="6066450" y="4084725"/>
            <a:ext cx="2421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5" name="Google Shape;125;p17"/>
          <p:cNvSpPr txBox="1"/>
          <p:nvPr>
            <p:ph idx="15" type="subTitle"/>
          </p:nvPr>
        </p:nvSpPr>
        <p:spPr>
          <a:xfrm>
            <a:off x="6066450" y="3739661"/>
            <a:ext cx="2421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6" name="Google Shape;126;p17"/>
          <p:cNvSpPr txBox="1"/>
          <p:nvPr>
            <p:ph hasCustomPrompt="1" idx="16" type="title"/>
          </p:nvPr>
        </p:nvSpPr>
        <p:spPr>
          <a:xfrm>
            <a:off x="1532300" y="1242775"/>
            <a:ext cx="669000" cy="6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7" name="Google Shape;127;p17"/>
          <p:cNvSpPr txBox="1"/>
          <p:nvPr>
            <p:ph hasCustomPrompt="1" idx="17" type="title"/>
          </p:nvPr>
        </p:nvSpPr>
        <p:spPr>
          <a:xfrm>
            <a:off x="1532300" y="3084425"/>
            <a:ext cx="669000" cy="6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8" name="Google Shape;128;p17"/>
          <p:cNvSpPr txBox="1"/>
          <p:nvPr>
            <p:ph hasCustomPrompt="1" idx="18" type="title"/>
          </p:nvPr>
        </p:nvSpPr>
        <p:spPr>
          <a:xfrm>
            <a:off x="4237450" y="1242825"/>
            <a:ext cx="669000" cy="6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9" name="Google Shape;129;p17"/>
          <p:cNvSpPr txBox="1"/>
          <p:nvPr>
            <p:ph hasCustomPrompt="1" idx="19" type="title"/>
          </p:nvPr>
        </p:nvSpPr>
        <p:spPr>
          <a:xfrm>
            <a:off x="4237500" y="3084425"/>
            <a:ext cx="669000" cy="6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0" name="Google Shape;130;p17"/>
          <p:cNvSpPr txBox="1"/>
          <p:nvPr>
            <p:ph hasCustomPrompt="1" idx="20" type="title"/>
          </p:nvPr>
        </p:nvSpPr>
        <p:spPr>
          <a:xfrm>
            <a:off x="6942450" y="1242825"/>
            <a:ext cx="669000" cy="6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1" name="Google Shape;131;p17"/>
          <p:cNvSpPr txBox="1"/>
          <p:nvPr>
            <p:ph hasCustomPrompt="1" idx="21" type="title"/>
          </p:nvPr>
        </p:nvSpPr>
        <p:spPr>
          <a:xfrm>
            <a:off x="6942300" y="3084425"/>
            <a:ext cx="669300" cy="6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5">
    <p:bg>
      <p:bgPr>
        <a:solidFill>
          <a:schemeClr val="lt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1067250" y="445025"/>
            <a:ext cx="70095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/>
          <p:nvPr/>
        </p:nvSpPr>
        <p:spPr>
          <a:xfrm rot="2700000">
            <a:off x="310820" y="-1989511"/>
            <a:ext cx="9163700" cy="8686395"/>
          </a:xfrm>
          <a:custGeom>
            <a:rect b="b" l="l" r="r" t="t"/>
            <a:pathLst>
              <a:path extrusionOk="0" h="148515" w="154472">
                <a:moveTo>
                  <a:pt x="88939" y="1"/>
                </a:moveTo>
                <a:cubicBezTo>
                  <a:pt x="84075" y="1"/>
                  <a:pt x="78478" y="1648"/>
                  <a:pt x="72069" y="5669"/>
                </a:cubicBezTo>
                <a:cubicBezTo>
                  <a:pt x="61886" y="12053"/>
                  <a:pt x="57236" y="24332"/>
                  <a:pt x="54895" y="35457"/>
                </a:cubicBezTo>
                <a:cubicBezTo>
                  <a:pt x="52919" y="44971"/>
                  <a:pt x="43679" y="50017"/>
                  <a:pt x="36810" y="55214"/>
                </a:cubicBezTo>
                <a:cubicBezTo>
                  <a:pt x="28360" y="61658"/>
                  <a:pt x="20214" y="69135"/>
                  <a:pt x="13587" y="77677"/>
                </a:cubicBezTo>
                <a:cubicBezTo>
                  <a:pt x="0" y="95245"/>
                  <a:pt x="821" y="110929"/>
                  <a:pt x="9454" y="127465"/>
                </a:cubicBezTo>
                <a:cubicBezTo>
                  <a:pt x="12068" y="132419"/>
                  <a:pt x="16505" y="140140"/>
                  <a:pt x="29545" y="145489"/>
                </a:cubicBezTo>
                <a:cubicBezTo>
                  <a:pt x="34502" y="147539"/>
                  <a:pt x="39466" y="148514"/>
                  <a:pt x="44435" y="148514"/>
                </a:cubicBezTo>
                <a:cubicBezTo>
                  <a:pt x="57077" y="148514"/>
                  <a:pt x="69748" y="142200"/>
                  <a:pt x="82403" y="131203"/>
                </a:cubicBezTo>
                <a:cubicBezTo>
                  <a:pt x="86415" y="127708"/>
                  <a:pt x="89850" y="123544"/>
                  <a:pt x="93680" y="119866"/>
                </a:cubicBezTo>
                <a:cubicBezTo>
                  <a:pt x="97662" y="115975"/>
                  <a:pt x="102130" y="112601"/>
                  <a:pt x="106902" y="109774"/>
                </a:cubicBezTo>
                <a:cubicBezTo>
                  <a:pt x="118027" y="103209"/>
                  <a:pt x="131097" y="99561"/>
                  <a:pt x="140672" y="90868"/>
                </a:cubicBezTo>
                <a:cubicBezTo>
                  <a:pt x="145748" y="86279"/>
                  <a:pt x="149608" y="80351"/>
                  <a:pt x="151766" y="73847"/>
                </a:cubicBezTo>
                <a:cubicBezTo>
                  <a:pt x="154471" y="65670"/>
                  <a:pt x="152739" y="56977"/>
                  <a:pt x="146721" y="50898"/>
                </a:cubicBezTo>
                <a:cubicBezTo>
                  <a:pt x="141037" y="45153"/>
                  <a:pt x="136112" y="44849"/>
                  <a:pt x="130337" y="42205"/>
                </a:cubicBezTo>
                <a:cubicBezTo>
                  <a:pt x="123285" y="38892"/>
                  <a:pt x="118392" y="36430"/>
                  <a:pt x="116294" y="28892"/>
                </a:cubicBezTo>
                <a:cubicBezTo>
                  <a:pt x="113682" y="19384"/>
                  <a:pt x="105622" y="1"/>
                  <a:pt x="8893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7" name="Google Shape;137;p19"/>
          <p:cNvSpPr txBox="1"/>
          <p:nvPr>
            <p:ph idx="1" type="subTitle"/>
          </p:nvPr>
        </p:nvSpPr>
        <p:spPr>
          <a:xfrm>
            <a:off x="1322950" y="2896922"/>
            <a:ext cx="14361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30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8" name="Google Shape;138;p19"/>
          <p:cNvSpPr txBox="1"/>
          <p:nvPr>
            <p:ph idx="2" type="subTitle"/>
          </p:nvPr>
        </p:nvSpPr>
        <p:spPr>
          <a:xfrm>
            <a:off x="3853950" y="2896922"/>
            <a:ext cx="14361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30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9" name="Google Shape;139;p19"/>
          <p:cNvSpPr txBox="1"/>
          <p:nvPr>
            <p:ph idx="3" type="subTitle"/>
          </p:nvPr>
        </p:nvSpPr>
        <p:spPr>
          <a:xfrm>
            <a:off x="6341000" y="2896922"/>
            <a:ext cx="1436100" cy="6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30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0" name="Google Shape;140;p19"/>
          <p:cNvSpPr txBox="1"/>
          <p:nvPr>
            <p:ph idx="4" type="subTitle"/>
          </p:nvPr>
        </p:nvSpPr>
        <p:spPr>
          <a:xfrm>
            <a:off x="1143100" y="3500022"/>
            <a:ext cx="1883700" cy="7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1" name="Google Shape;141;p19"/>
          <p:cNvSpPr txBox="1"/>
          <p:nvPr>
            <p:ph idx="5" type="subTitle"/>
          </p:nvPr>
        </p:nvSpPr>
        <p:spPr>
          <a:xfrm>
            <a:off x="3630150" y="3500022"/>
            <a:ext cx="1883700" cy="7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2" name="Google Shape;142;p19"/>
          <p:cNvSpPr txBox="1"/>
          <p:nvPr>
            <p:ph idx="6" type="subTitle"/>
          </p:nvPr>
        </p:nvSpPr>
        <p:spPr>
          <a:xfrm>
            <a:off x="6117200" y="3500022"/>
            <a:ext cx="1883700" cy="7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deas">
  <p:cSld name="CUSTOM_7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/>
          <p:nvPr/>
        </p:nvSpPr>
        <p:spPr>
          <a:xfrm rot="277656">
            <a:off x="269403" y="-2543413"/>
            <a:ext cx="10832132" cy="10325869"/>
          </a:xfrm>
          <a:custGeom>
            <a:rect b="b" l="l" r="r" t="t"/>
            <a:pathLst>
              <a:path extrusionOk="0" h="148515" w="154472">
                <a:moveTo>
                  <a:pt x="88939" y="1"/>
                </a:moveTo>
                <a:cubicBezTo>
                  <a:pt x="84075" y="1"/>
                  <a:pt x="78478" y="1648"/>
                  <a:pt x="72069" y="5669"/>
                </a:cubicBezTo>
                <a:cubicBezTo>
                  <a:pt x="61886" y="12053"/>
                  <a:pt x="57236" y="24332"/>
                  <a:pt x="54895" y="35457"/>
                </a:cubicBezTo>
                <a:cubicBezTo>
                  <a:pt x="52919" y="44971"/>
                  <a:pt x="43679" y="50017"/>
                  <a:pt x="36810" y="55214"/>
                </a:cubicBezTo>
                <a:cubicBezTo>
                  <a:pt x="28360" y="61658"/>
                  <a:pt x="20214" y="69135"/>
                  <a:pt x="13587" y="77677"/>
                </a:cubicBezTo>
                <a:cubicBezTo>
                  <a:pt x="0" y="95245"/>
                  <a:pt x="821" y="110929"/>
                  <a:pt x="9454" y="127465"/>
                </a:cubicBezTo>
                <a:cubicBezTo>
                  <a:pt x="12068" y="132419"/>
                  <a:pt x="16505" y="140140"/>
                  <a:pt x="29545" y="145489"/>
                </a:cubicBezTo>
                <a:cubicBezTo>
                  <a:pt x="34502" y="147539"/>
                  <a:pt x="39466" y="148514"/>
                  <a:pt x="44435" y="148514"/>
                </a:cubicBezTo>
                <a:cubicBezTo>
                  <a:pt x="57077" y="148514"/>
                  <a:pt x="69748" y="142200"/>
                  <a:pt x="82403" y="131203"/>
                </a:cubicBezTo>
                <a:cubicBezTo>
                  <a:pt x="86415" y="127708"/>
                  <a:pt x="89850" y="123544"/>
                  <a:pt x="93680" y="119866"/>
                </a:cubicBezTo>
                <a:cubicBezTo>
                  <a:pt x="97662" y="115975"/>
                  <a:pt x="102130" y="112601"/>
                  <a:pt x="106902" y="109774"/>
                </a:cubicBezTo>
                <a:cubicBezTo>
                  <a:pt x="118027" y="103209"/>
                  <a:pt x="131097" y="99561"/>
                  <a:pt x="140672" y="90868"/>
                </a:cubicBezTo>
                <a:cubicBezTo>
                  <a:pt x="145748" y="86279"/>
                  <a:pt x="149608" y="80351"/>
                  <a:pt x="151766" y="73847"/>
                </a:cubicBezTo>
                <a:cubicBezTo>
                  <a:pt x="154471" y="65670"/>
                  <a:pt x="152739" y="56977"/>
                  <a:pt x="146721" y="50898"/>
                </a:cubicBezTo>
                <a:cubicBezTo>
                  <a:pt x="141037" y="45153"/>
                  <a:pt x="136112" y="44849"/>
                  <a:pt x="130337" y="42205"/>
                </a:cubicBezTo>
                <a:cubicBezTo>
                  <a:pt x="123285" y="38892"/>
                  <a:pt x="118392" y="36430"/>
                  <a:pt x="116294" y="28892"/>
                </a:cubicBezTo>
                <a:cubicBezTo>
                  <a:pt x="113682" y="19384"/>
                  <a:pt x="105622" y="1"/>
                  <a:pt x="8893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0"/>
          <p:cNvSpPr txBox="1"/>
          <p:nvPr>
            <p:ph type="title"/>
          </p:nvPr>
        </p:nvSpPr>
        <p:spPr>
          <a:xfrm>
            <a:off x="685800" y="538325"/>
            <a:ext cx="388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46" name="Google Shape;146;p20"/>
          <p:cNvSpPr txBox="1"/>
          <p:nvPr>
            <p:ph idx="1" type="subTitle"/>
          </p:nvPr>
        </p:nvSpPr>
        <p:spPr>
          <a:xfrm>
            <a:off x="4995225" y="3012245"/>
            <a:ext cx="3120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7" name="Google Shape;147;p20"/>
          <p:cNvSpPr txBox="1"/>
          <p:nvPr>
            <p:ph idx="2" type="subTitle"/>
          </p:nvPr>
        </p:nvSpPr>
        <p:spPr>
          <a:xfrm>
            <a:off x="4995225" y="2672145"/>
            <a:ext cx="3120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8" name="Google Shape;148;p20"/>
          <p:cNvSpPr txBox="1"/>
          <p:nvPr>
            <p:ph idx="3" type="subTitle"/>
          </p:nvPr>
        </p:nvSpPr>
        <p:spPr>
          <a:xfrm>
            <a:off x="4995225" y="4046636"/>
            <a:ext cx="3120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9" name="Google Shape;149;p20"/>
          <p:cNvSpPr txBox="1"/>
          <p:nvPr>
            <p:ph idx="4" type="subTitle"/>
          </p:nvPr>
        </p:nvSpPr>
        <p:spPr>
          <a:xfrm>
            <a:off x="4995225" y="3706536"/>
            <a:ext cx="3120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0" name="Google Shape;150;p20"/>
          <p:cNvSpPr txBox="1"/>
          <p:nvPr>
            <p:ph idx="5" type="subTitle"/>
          </p:nvPr>
        </p:nvSpPr>
        <p:spPr>
          <a:xfrm>
            <a:off x="4995225" y="1977865"/>
            <a:ext cx="3120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1" name="Google Shape;151;p20"/>
          <p:cNvSpPr txBox="1"/>
          <p:nvPr>
            <p:ph idx="6" type="subTitle"/>
          </p:nvPr>
        </p:nvSpPr>
        <p:spPr>
          <a:xfrm>
            <a:off x="4995225" y="1637766"/>
            <a:ext cx="3120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2" name="Google Shape;152;p20"/>
          <p:cNvSpPr txBox="1"/>
          <p:nvPr>
            <p:ph idx="7" type="subTitle"/>
          </p:nvPr>
        </p:nvSpPr>
        <p:spPr>
          <a:xfrm>
            <a:off x="4993825" y="943488"/>
            <a:ext cx="3120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3" name="Google Shape;153;p20"/>
          <p:cNvSpPr txBox="1"/>
          <p:nvPr>
            <p:ph idx="8" type="subTitle"/>
          </p:nvPr>
        </p:nvSpPr>
        <p:spPr>
          <a:xfrm>
            <a:off x="4993825" y="603388"/>
            <a:ext cx="3120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3"/>
          <p:cNvGrpSpPr/>
          <p:nvPr/>
        </p:nvGrpSpPr>
        <p:grpSpPr>
          <a:xfrm rot="2506023">
            <a:off x="1274638" y="-703256"/>
            <a:ext cx="6812756" cy="6550031"/>
            <a:chOff x="1786775" y="1002200"/>
            <a:chExt cx="3861800" cy="3712875"/>
          </a:xfrm>
        </p:grpSpPr>
        <p:sp>
          <p:nvSpPr>
            <p:cNvPr id="17" name="Google Shape;17;p3"/>
            <p:cNvSpPr/>
            <p:nvPr/>
          </p:nvSpPr>
          <p:spPr>
            <a:xfrm>
              <a:off x="1786775" y="1002200"/>
              <a:ext cx="3861800" cy="3712875"/>
            </a:xfrm>
            <a:custGeom>
              <a:rect b="b" l="l" r="r" t="t"/>
              <a:pathLst>
                <a:path extrusionOk="0" h="148515" w="154472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4837429" y="1652159"/>
              <a:ext cx="218125" cy="218125"/>
            </a:xfrm>
            <a:custGeom>
              <a:rect b="b" l="l" r="r" t="t"/>
              <a:pathLst>
                <a:path extrusionOk="0" h="8725" w="8725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4758372" y="1512749"/>
              <a:ext cx="96525" cy="96525"/>
            </a:xfrm>
            <a:custGeom>
              <a:rect b="b" l="l" r="r" t="t"/>
              <a:pathLst>
                <a:path extrusionOk="0" h="3861" w="3861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" name="Google Shape;20;p3"/>
          <p:cNvSpPr txBox="1"/>
          <p:nvPr>
            <p:ph type="title"/>
          </p:nvPr>
        </p:nvSpPr>
        <p:spPr>
          <a:xfrm>
            <a:off x="3416563" y="1955400"/>
            <a:ext cx="321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2199900" y="2797200"/>
            <a:ext cx="4744200" cy="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2" name="Google Shape;22;p3"/>
          <p:cNvSpPr txBox="1"/>
          <p:nvPr>
            <p:ph hasCustomPrompt="1" idx="2" type="title"/>
          </p:nvPr>
        </p:nvSpPr>
        <p:spPr>
          <a:xfrm>
            <a:off x="2516538" y="1955400"/>
            <a:ext cx="940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5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8">
    <p:bg>
      <p:bgPr>
        <a:solidFill>
          <a:schemeClr val="accent3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21"/>
          <p:cNvGrpSpPr/>
          <p:nvPr/>
        </p:nvGrpSpPr>
        <p:grpSpPr>
          <a:xfrm rot="1351476">
            <a:off x="-930621" y="-2956783"/>
            <a:ext cx="11005343" cy="10580795"/>
            <a:chOff x="1786775" y="1002200"/>
            <a:chExt cx="3861800" cy="3712875"/>
          </a:xfrm>
        </p:grpSpPr>
        <p:sp>
          <p:nvSpPr>
            <p:cNvPr id="156" name="Google Shape;156;p21"/>
            <p:cNvSpPr/>
            <p:nvPr/>
          </p:nvSpPr>
          <p:spPr>
            <a:xfrm>
              <a:off x="1786775" y="1002200"/>
              <a:ext cx="3861800" cy="3712875"/>
            </a:xfrm>
            <a:custGeom>
              <a:rect b="b" l="l" r="r" t="t"/>
              <a:pathLst>
                <a:path extrusionOk="0" h="148515" w="154472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1"/>
            <p:cNvSpPr/>
            <p:nvPr/>
          </p:nvSpPr>
          <p:spPr>
            <a:xfrm>
              <a:off x="2818350" y="1817311"/>
              <a:ext cx="218125" cy="218125"/>
            </a:xfrm>
            <a:custGeom>
              <a:rect b="b" l="l" r="r" t="t"/>
              <a:pathLst>
                <a:path extrusionOk="0" h="8725" w="8725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3016041" y="1693534"/>
              <a:ext cx="96525" cy="96525"/>
            </a:xfrm>
            <a:custGeom>
              <a:rect b="b" l="l" r="r" t="t"/>
              <a:pathLst>
                <a:path extrusionOk="0" h="3861" w="3861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9">
    <p:bg>
      <p:bgPr>
        <a:solidFill>
          <a:schemeClr val="lt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2" name="Google Shape;162;p22"/>
          <p:cNvSpPr txBox="1"/>
          <p:nvPr>
            <p:ph idx="1" type="subTitle"/>
          </p:nvPr>
        </p:nvSpPr>
        <p:spPr>
          <a:xfrm>
            <a:off x="524811" y="2890215"/>
            <a:ext cx="21240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3" name="Google Shape;163;p22"/>
          <p:cNvSpPr txBox="1"/>
          <p:nvPr>
            <p:ph idx="2" type="subTitle"/>
          </p:nvPr>
        </p:nvSpPr>
        <p:spPr>
          <a:xfrm>
            <a:off x="3506266" y="2890215"/>
            <a:ext cx="21240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4" name="Google Shape;164;p22"/>
          <p:cNvSpPr txBox="1"/>
          <p:nvPr>
            <p:ph idx="3" type="subTitle"/>
          </p:nvPr>
        </p:nvSpPr>
        <p:spPr>
          <a:xfrm>
            <a:off x="691461" y="2431963"/>
            <a:ext cx="17907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5" name="Google Shape;165;p22"/>
          <p:cNvSpPr txBox="1"/>
          <p:nvPr>
            <p:ph idx="4" type="subTitle"/>
          </p:nvPr>
        </p:nvSpPr>
        <p:spPr>
          <a:xfrm>
            <a:off x="3672816" y="2431963"/>
            <a:ext cx="17907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6" name="Google Shape;166;p22"/>
          <p:cNvSpPr txBox="1"/>
          <p:nvPr>
            <p:ph idx="5" type="subTitle"/>
          </p:nvPr>
        </p:nvSpPr>
        <p:spPr>
          <a:xfrm>
            <a:off x="6487722" y="2890215"/>
            <a:ext cx="21240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7" name="Google Shape;167;p22"/>
          <p:cNvSpPr txBox="1"/>
          <p:nvPr>
            <p:ph idx="6" type="subTitle"/>
          </p:nvPr>
        </p:nvSpPr>
        <p:spPr>
          <a:xfrm>
            <a:off x="6654284" y="2431963"/>
            <a:ext cx="17907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10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70" name="Google Shape;170;p23"/>
          <p:cNvSpPr txBox="1"/>
          <p:nvPr>
            <p:ph idx="1" type="subTitle"/>
          </p:nvPr>
        </p:nvSpPr>
        <p:spPr>
          <a:xfrm>
            <a:off x="656250" y="2564247"/>
            <a:ext cx="2421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1" name="Google Shape;171;p23"/>
          <p:cNvSpPr txBox="1"/>
          <p:nvPr>
            <p:ph idx="2" type="subTitle"/>
          </p:nvPr>
        </p:nvSpPr>
        <p:spPr>
          <a:xfrm>
            <a:off x="3672425" y="3184400"/>
            <a:ext cx="1799100" cy="8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2" name="Google Shape;172;p23"/>
          <p:cNvSpPr txBox="1"/>
          <p:nvPr>
            <p:ph idx="3" type="subTitle"/>
          </p:nvPr>
        </p:nvSpPr>
        <p:spPr>
          <a:xfrm>
            <a:off x="963925" y="3184400"/>
            <a:ext cx="1799100" cy="8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3" name="Google Shape;173;p23"/>
          <p:cNvSpPr txBox="1"/>
          <p:nvPr>
            <p:ph idx="4" type="subTitle"/>
          </p:nvPr>
        </p:nvSpPr>
        <p:spPr>
          <a:xfrm>
            <a:off x="6381025" y="3184400"/>
            <a:ext cx="1799100" cy="8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74" name="Google Shape;174;p23"/>
          <p:cNvSpPr txBox="1"/>
          <p:nvPr>
            <p:ph idx="5" type="subTitle"/>
          </p:nvPr>
        </p:nvSpPr>
        <p:spPr>
          <a:xfrm>
            <a:off x="3361350" y="2906424"/>
            <a:ext cx="2421300" cy="3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5" name="Google Shape;175;p23"/>
          <p:cNvSpPr txBox="1"/>
          <p:nvPr>
            <p:ph idx="6" type="subTitle"/>
          </p:nvPr>
        </p:nvSpPr>
        <p:spPr>
          <a:xfrm>
            <a:off x="3361350" y="2564247"/>
            <a:ext cx="2421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6" name="Google Shape;176;p23"/>
          <p:cNvSpPr txBox="1"/>
          <p:nvPr>
            <p:ph idx="7" type="subTitle"/>
          </p:nvPr>
        </p:nvSpPr>
        <p:spPr>
          <a:xfrm>
            <a:off x="6066450" y="2906424"/>
            <a:ext cx="2421300" cy="3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7" name="Google Shape;177;p23"/>
          <p:cNvSpPr txBox="1"/>
          <p:nvPr>
            <p:ph idx="8" type="subTitle"/>
          </p:nvPr>
        </p:nvSpPr>
        <p:spPr>
          <a:xfrm>
            <a:off x="6066450" y="2564247"/>
            <a:ext cx="2421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8" name="Google Shape;178;p23"/>
          <p:cNvSpPr txBox="1"/>
          <p:nvPr>
            <p:ph idx="9" type="subTitle"/>
          </p:nvPr>
        </p:nvSpPr>
        <p:spPr>
          <a:xfrm>
            <a:off x="656250" y="2906424"/>
            <a:ext cx="2421300" cy="3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1">
    <p:bg>
      <p:bgPr>
        <a:solidFill>
          <a:schemeClr val="accent3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80;p24"/>
          <p:cNvGrpSpPr/>
          <p:nvPr/>
        </p:nvGrpSpPr>
        <p:grpSpPr>
          <a:xfrm rot="1351459">
            <a:off x="211922" y="-2403121"/>
            <a:ext cx="9565900" cy="9196519"/>
            <a:chOff x="1786775" y="1002200"/>
            <a:chExt cx="3861800" cy="3712875"/>
          </a:xfrm>
        </p:grpSpPr>
        <p:sp>
          <p:nvSpPr>
            <p:cNvPr id="181" name="Google Shape;181;p24"/>
            <p:cNvSpPr/>
            <p:nvPr/>
          </p:nvSpPr>
          <p:spPr>
            <a:xfrm>
              <a:off x="1786775" y="1002200"/>
              <a:ext cx="3861800" cy="3712875"/>
            </a:xfrm>
            <a:custGeom>
              <a:rect b="b" l="l" r="r" t="t"/>
              <a:pathLst>
                <a:path extrusionOk="0" h="148515" w="154472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4"/>
            <p:cNvSpPr/>
            <p:nvPr/>
          </p:nvSpPr>
          <p:spPr>
            <a:xfrm>
              <a:off x="2818350" y="1817311"/>
              <a:ext cx="218125" cy="218125"/>
            </a:xfrm>
            <a:custGeom>
              <a:rect b="b" l="l" r="r" t="t"/>
              <a:pathLst>
                <a:path extrusionOk="0" h="8725" w="8725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4"/>
            <p:cNvSpPr/>
            <p:nvPr/>
          </p:nvSpPr>
          <p:spPr>
            <a:xfrm>
              <a:off x="3016041" y="1693534"/>
              <a:ext cx="96525" cy="96525"/>
            </a:xfrm>
            <a:custGeom>
              <a:rect b="b" l="l" r="r" t="t"/>
              <a:pathLst>
                <a:path extrusionOk="0" h="3861" w="3861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" name="Google Shape;18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2">
    <p:bg>
      <p:bgPr>
        <a:solidFill>
          <a:schemeClr val="accent3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25"/>
          <p:cNvGrpSpPr/>
          <p:nvPr/>
        </p:nvGrpSpPr>
        <p:grpSpPr>
          <a:xfrm rot="1351459">
            <a:off x="-548941" y="-2589869"/>
            <a:ext cx="10242340" cy="9846873"/>
            <a:chOff x="1786775" y="1002200"/>
            <a:chExt cx="3861800" cy="3712875"/>
          </a:xfrm>
        </p:grpSpPr>
        <p:sp>
          <p:nvSpPr>
            <p:cNvPr id="187" name="Google Shape;187;p25"/>
            <p:cNvSpPr/>
            <p:nvPr/>
          </p:nvSpPr>
          <p:spPr>
            <a:xfrm>
              <a:off x="1786775" y="1002200"/>
              <a:ext cx="3861800" cy="3712875"/>
            </a:xfrm>
            <a:custGeom>
              <a:rect b="b" l="l" r="r" t="t"/>
              <a:pathLst>
                <a:path extrusionOk="0" h="148515" w="154472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5"/>
            <p:cNvSpPr/>
            <p:nvPr/>
          </p:nvSpPr>
          <p:spPr>
            <a:xfrm>
              <a:off x="2818350" y="1817311"/>
              <a:ext cx="218125" cy="218125"/>
            </a:xfrm>
            <a:custGeom>
              <a:rect b="b" l="l" r="r" t="t"/>
              <a:pathLst>
                <a:path extrusionOk="0" h="8725" w="8725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5"/>
            <p:cNvSpPr/>
            <p:nvPr/>
          </p:nvSpPr>
          <p:spPr>
            <a:xfrm>
              <a:off x="3016041" y="1693534"/>
              <a:ext cx="96525" cy="96525"/>
            </a:xfrm>
            <a:custGeom>
              <a:rect b="b" l="l" r="r" t="t"/>
              <a:pathLst>
                <a:path extrusionOk="0" h="3861" w="3861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0" name="Google Shape;190;p25"/>
          <p:cNvSpPr txBox="1"/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91" name="Google Shape;191;p25"/>
          <p:cNvSpPr txBox="1"/>
          <p:nvPr>
            <p:ph idx="1" type="subTitle"/>
          </p:nvPr>
        </p:nvSpPr>
        <p:spPr>
          <a:xfrm>
            <a:off x="3013825" y="3139792"/>
            <a:ext cx="1634100" cy="8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92" name="Google Shape;192;p25"/>
          <p:cNvSpPr txBox="1"/>
          <p:nvPr>
            <p:ph idx="2" type="subTitle"/>
          </p:nvPr>
        </p:nvSpPr>
        <p:spPr>
          <a:xfrm>
            <a:off x="3280904" y="2027104"/>
            <a:ext cx="11085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93" name="Google Shape;193;p25"/>
          <p:cNvSpPr txBox="1"/>
          <p:nvPr>
            <p:ph idx="3" type="subTitle"/>
          </p:nvPr>
        </p:nvSpPr>
        <p:spPr>
          <a:xfrm>
            <a:off x="4473700" y="3139792"/>
            <a:ext cx="1634100" cy="8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94" name="Google Shape;194;p25"/>
          <p:cNvSpPr txBox="1"/>
          <p:nvPr>
            <p:ph idx="4" type="subTitle"/>
          </p:nvPr>
        </p:nvSpPr>
        <p:spPr>
          <a:xfrm>
            <a:off x="4737363" y="2027104"/>
            <a:ext cx="11085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95" name="Google Shape;195;p25"/>
          <p:cNvSpPr txBox="1"/>
          <p:nvPr>
            <p:ph idx="5" type="subTitle"/>
          </p:nvPr>
        </p:nvSpPr>
        <p:spPr>
          <a:xfrm>
            <a:off x="5933575" y="3139792"/>
            <a:ext cx="1634100" cy="8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96" name="Google Shape;196;p25"/>
          <p:cNvSpPr txBox="1"/>
          <p:nvPr>
            <p:ph idx="6" type="subTitle"/>
          </p:nvPr>
        </p:nvSpPr>
        <p:spPr>
          <a:xfrm>
            <a:off x="6191931" y="2027104"/>
            <a:ext cx="11085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97" name="Google Shape;197;p25"/>
          <p:cNvSpPr txBox="1"/>
          <p:nvPr>
            <p:ph idx="7" type="subTitle"/>
          </p:nvPr>
        </p:nvSpPr>
        <p:spPr>
          <a:xfrm>
            <a:off x="1553950" y="3139792"/>
            <a:ext cx="1634100" cy="8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98" name="Google Shape;198;p25"/>
          <p:cNvSpPr txBox="1"/>
          <p:nvPr>
            <p:ph idx="8" type="subTitle"/>
          </p:nvPr>
        </p:nvSpPr>
        <p:spPr>
          <a:xfrm>
            <a:off x="1820825" y="2027104"/>
            <a:ext cx="11085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lt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3">
    <p:bg>
      <p:bgPr>
        <a:solidFill>
          <a:schemeClr val="accent3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26"/>
          <p:cNvGrpSpPr/>
          <p:nvPr/>
        </p:nvGrpSpPr>
        <p:grpSpPr>
          <a:xfrm rot="1351516">
            <a:off x="-465843" y="-2509666"/>
            <a:ext cx="10075598" cy="9686905"/>
            <a:chOff x="1786775" y="1002200"/>
            <a:chExt cx="3861800" cy="3712875"/>
          </a:xfrm>
        </p:grpSpPr>
        <p:sp>
          <p:nvSpPr>
            <p:cNvPr id="201" name="Google Shape;201;p26"/>
            <p:cNvSpPr/>
            <p:nvPr/>
          </p:nvSpPr>
          <p:spPr>
            <a:xfrm>
              <a:off x="1786775" y="1002200"/>
              <a:ext cx="3861800" cy="3712875"/>
            </a:xfrm>
            <a:custGeom>
              <a:rect b="b" l="l" r="r" t="t"/>
              <a:pathLst>
                <a:path extrusionOk="0" h="148515" w="154472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6"/>
            <p:cNvSpPr/>
            <p:nvPr/>
          </p:nvSpPr>
          <p:spPr>
            <a:xfrm>
              <a:off x="2818350" y="1817311"/>
              <a:ext cx="218125" cy="218125"/>
            </a:xfrm>
            <a:custGeom>
              <a:rect b="b" l="l" r="r" t="t"/>
              <a:pathLst>
                <a:path extrusionOk="0" h="8725" w="8725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6"/>
            <p:cNvSpPr/>
            <p:nvPr/>
          </p:nvSpPr>
          <p:spPr>
            <a:xfrm>
              <a:off x="3016041" y="1693534"/>
              <a:ext cx="96525" cy="96525"/>
            </a:xfrm>
            <a:custGeom>
              <a:rect b="b" l="l" r="r" t="t"/>
              <a:pathLst>
                <a:path extrusionOk="0" h="3861" w="3861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05" name="Google Shape;205;p26"/>
          <p:cNvSpPr txBox="1"/>
          <p:nvPr>
            <p:ph idx="1" type="subTitle"/>
          </p:nvPr>
        </p:nvSpPr>
        <p:spPr>
          <a:xfrm>
            <a:off x="2553500" y="2642263"/>
            <a:ext cx="1957500" cy="7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6" name="Google Shape;206;p26"/>
          <p:cNvSpPr txBox="1"/>
          <p:nvPr>
            <p:ph idx="2" type="subTitle"/>
          </p:nvPr>
        </p:nvSpPr>
        <p:spPr>
          <a:xfrm>
            <a:off x="2553500" y="2183388"/>
            <a:ext cx="195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7" name="Google Shape;207;p26"/>
          <p:cNvSpPr txBox="1"/>
          <p:nvPr>
            <p:ph idx="3" type="subTitle"/>
          </p:nvPr>
        </p:nvSpPr>
        <p:spPr>
          <a:xfrm>
            <a:off x="6543896" y="2642263"/>
            <a:ext cx="1957500" cy="7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8" name="Google Shape;208;p26"/>
          <p:cNvSpPr txBox="1"/>
          <p:nvPr>
            <p:ph idx="4" type="subTitle"/>
          </p:nvPr>
        </p:nvSpPr>
        <p:spPr>
          <a:xfrm>
            <a:off x="6543889" y="2183388"/>
            <a:ext cx="195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text lines 2">
  <p:cSld name="CUSTOM_14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27"/>
          <p:cNvGrpSpPr/>
          <p:nvPr/>
        </p:nvGrpSpPr>
        <p:grpSpPr>
          <a:xfrm rot="1351476">
            <a:off x="-930621" y="-2956783"/>
            <a:ext cx="11005343" cy="10580795"/>
            <a:chOff x="1786775" y="1002200"/>
            <a:chExt cx="3861800" cy="3712875"/>
          </a:xfrm>
        </p:grpSpPr>
        <p:sp>
          <p:nvSpPr>
            <p:cNvPr id="211" name="Google Shape;211;p27"/>
            <p:cNvSpPr/>
            <p:nvPr/>
          </p:nvSpPr>
          <p:spPr>
            <a:xfrm>
              <a:off x="1786775" y="1002200"/>
              <a:ext cx="3861800" cy="3712875"/>
            </a:xfrm>
            <a:custGeom>
              <a:rect b="b" l="l" r="r" t="t"/>
              <a:pathLst>
                <a:path extrusionOk="0" h="148515" w="154472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7"/>
            <p:cNvSpPr/>
            <p:nvPr/>
          </p:nvSpPr>
          <p:spPr>
            <a:xfrm>
              <a:off x="2818350" y="1817311"/>
              <a:ext cx="218125" cy="218125"/>
            </a:xfrm>
            <a:custGeom>
              <a:rect b="b" l="l" r="r" t="t"/>
              <a:pathLst>
                <a:path extrusionOk="0" h="8725" w="8725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7"/>
            <p:cNvSpPr/>
            <p:nvPr/>
          </p:nvSpPr>
          <p:spPr>
            <a:xfrm>
              <a:off x="3016041" y="1693534"/>
              <a:ext cx="96525" cy="96525"/>
            </a:xfrm>
            <a:custGeom>
              <a:rect b="b" l="l" r="r" t="t"/>
              <a:pathLst>
                <a:path extrusionOk="0" h="3861" w="3861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" name="Google Shape;214;p27"/>
          <p:cNvSpPr txBox="1"/>
          <p:nvPr>
            <p:ph idx="1" type="subTitle"/>
          </p:nvPr>
        </p:nvSpPr>
        <p:spPr>
          <a:xfrm>
            <a:off x="888763" y="3515500"/>
            <a:ext cx="2421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5" name="Google Shape;215;p27"/>
          <p:cNvSpPr txBox="1"/>
          <p:nvPr>
            <p:ph idx="2" type="subTitle"/>
          </p:nvPr>
        </p:nvSpPr>
        <p:spPr>
          <a:xfrm>
            <a:off x="5775188" y="1976800"/>
            <a:ext cx="2421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6" name="Google Shape;216;p27"/>
          <p:cNvSpPr txBox="1"/>
          <p:nvPr>
            <p:ph idx="3" type="subTitle"/>
          </p:nvPr>
        </p:nvSpPr>
        <p:spPr>
          <a:xfrm>
            <a:off x="905038" y="1987475"/>
            <a:ext cx="2421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7" name="Google Shape;217;p27"/>
          <p:cNvSpPr txBox="1"/>
          <p:nvPr>
            <p:ph idx="4" type="subTitle"/>
          </p:nvPr>
        </p:nvSpPr>
        <p:spPr>
          <a:xfrm>
            <a:off x="888763" y="3098075"/>
            <a:ext cx="2421300" cy="4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8" name="Google Shape;218;p27"/>
          <p:cNvSpPr txBox="1"/>
          <p:nvPr>
            <p:ph idx="5" type="subTitle"/>
          </p:nvPr>
        </p:nvSpPr>
        <p:spPr>
          <a:xfrm>
            <a:off x="5775188" y="1548700"/>
            <a:ext cx="2421300" cy="4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9" name="Google Shape;219;p27"/>
          <p:cNvSpPr txBox="1"/>
          <p:nvPr>
            <p:ph idx="6" type="subTitle"/>
          </p:nvPr>
        </p:nvSpPr>
        <p:spPr>
          <a:xfrm>
            <a:off x="905038" y="1548700"/>
            <a:ext cx="2421300" cy="4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20" name="Google Shape;220;p27"/>
          <p:cNvSpPr txBox="1"/>
          <p:nvPr>
            <p:ph idx="7" type="subTitle"/>
          </p:nvPr>
        </p:nvSpPr>
        <p:spPr>
          <a:xfrm>
            <a:off x="5775188" y="3505238"/>
            <a:ext cx="2421300" cy="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21" name="Google Shape;221;p27"/>
          <p:cNvSpPr txBox="1"/>
          <p:nvPr>
            <p:ph idx="8" type="subTitle"/>
          </p:nvPr>
        </p:nvSpPr>
        <p:spPr>
          <a:xfrm>
            <a:off x="5775188" y="3077138"/>
            <a:ext cx="2421300" cy="4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rgbClr val="FFFFFF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22" name="Google Shape;22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slide">
  <p:cSld name="CUSTOM_15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8"/>
          <p:cNvSpPr txBox="1"/>
          <p:nvPr>
            <p:ph type="title"/>
          </p:nvPr>
        </p:nvSpPr>
        <p:spPr>
          <a:xfrm>
            <a:off x="723900" y="695063"/>
            <a:ext cx="4314300" cy="9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5" name="Google Shape;225;p28"/>
          <p:cNvSpPr txBox="1"/>
          <p:nvPr>
            <p:ph idx="1" type="subTitle"/>
          </p:nvPr>
        </p:nvSpPr>
        <p:spPr>
          <a:xfrm>
            <a:off x="723900" y="1763872"/>
            <a:ext cx="4314300" cy="137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6" name="Google Shape;226;p28"/>
          <p:cNvSpPr txBox="1"/>
          <p:nvPr/>
        </p:nvSpPr>
        <p:spPr>
          <a:xfrm>
            <a:off x="4638675" y="3891175"/>
            <a:ext cx="3785400" cy="7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This presentation template was created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,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including icons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, infographics &amp; images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and illustrations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r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27" name="Google Shape;227;p28"/>
          <p:cNvGrpSpPr/>
          <p:nvPr/>
        </p:nvGrpSpPr>
        <p:grpSpPr>
          <a:xfrm>
            <a:off x="3593993" y="923925"/>
            <a:ext cx="5102063" cy="2701287"/>
            <a:chOff x="847550" y="1140325"/>
            <a:chExt cx="6229625" cy="3298275"/>
          </a:xfrm>
        </p:grpSpPr>
        <p:sp>
          <p:nvSpPr>
            <p:cNvPr id="228" name="Google Shape;228;p28"/>
            <p:cNvSpPr/>
            <p:nvPr/>
          </p:nvSpPr>
          <p:spPr>
            <a:xfrm>
              <a:off x="936450" y="2929100"/>
              <a:ext cx="555825" cy="464275"/>
            </a:xfrm>
            <a:custGeom>
              <a:rect b="b" l="l" r="r" t="t"/>
              <a:pathLst>
                <a:path extrusionOk="0" h="18571" w="22233">
                  <a:moveTo>
                    <a:pt x="12216" y="0"/>
                  </a:moveTo>
                  <a:cubicBezTo>
                    <a:pt x="11729" y="0"/>
                    <a:pt x="11239" y="41"/>
                    <a:pt x="10761" y="114"/>
                  </a:cubicBezTo>
                  <a:cubicBezTo>
                    <a:pt x="2584" y="1360"/>
                    <a:pt x="1" y="11847"/>
                    <a:pt x="6657" y="16741"/>
                  </a:cubicBezTo>
                  <a:cubicBezTo>
                    <a:pt x="8378" y="18006"/>
                    <a:pt x="10272" y="18570"/>
                    <a:pt x="12112" y="18570"/>
                  </a:cubicBezTo>
                  <a:cubicBezTo>
                    <a:pt x="17391" y="18570"/>
                    <a:pt x="22232" y="13928"/>
                    <a:pt x="21308" y="7865"/>
                  </a:cubicBezTo>
                  <a:lnTo>
                    <a:pt x="21308" y="7865"/>
                  </a:lnTo>
                  <a:lnTo>
                    <a:pt x="12159" y="9263"/>
                  </a:lnTo>
                  <a:lnTo>
                    <a:pt x="13162" y="53"/>
                  </a:lnTo>
                  <a:cubicBezTo>
                    <a:pt x="12850" y="18"/>
                    <a:pt x="12534" y="0"/>
                    <a:pt x="12216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8"/>
            <p:cNvSpPr/>
            <p:nvPr/>
          </p:nvSpPr>
          <p:spPr>
            <a:xfrm>
              <a:off x="1286775" y="2931175"/>
              <a:ext cx="174025" cy="177100"/>
            </a:xfrm>
            <a:custGeom>
              <a:rect b="b" l="l" r="r" t="t"/>
              <a:pathLst>
                <a:path extrusionOk="0" h="7084" w="6961">
                  <a:moveTo>
                    <a:pt x="1125" y="1"/>
                  </a:moveTo>
                  <a:lnTo>
                    <a:pt x="0" y="7083"/>
                  </a:lnTo>
                  <a:lnTo>
                    <a:pt x="0" y="7083"/>
                  </a:lnTo>
                  <a:lnTo>
                    <a:pt x="6961" y="5776"/>
                  </a:lnTo>
                  <a:cubicBezTo>
                    <a:pt x="6961" y="5776"/>
                    <a:pt x="5958" y="1825"/>
                    <a:pt x="11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8"/>
            <p:cNvSpPr/>
            <p:nvPr/>
          </p:nvSpPr>
          <p:spPr>
            <a:xfrm>
              <a:off x="5318750" y="3794425"/>
              <a:ext cx="553225" cy="553225"/>
            </a:xfrm>
            <a:custGeom>
              <a:rect b="b" l="l" r="r" t="t"/>
              <a:pathLst>
                <a:path extrusionOk="0" h="22129" w="22129">
                  <a:moveTo>
                    <a:pt x="11242" y="7061"/>
                  </a:moveTo>
                  <a:cubicBezTo>
                    <a:pt x="13026" y="7061"/>
                    <a:pt x="14637" y="8278"/>
                    <a:pt x="15077" y="10092"/>
                  </a:cubicBezTo>
                  <a:cubicBezTo>
                    <a:pt x="15740" y="12744"/>
                    <a:pt x="13635" y="14991"/>
                    <a:pt x="11235" y="14991"/>
                  </a:cubicBezTo>
                  <a:cubicBezTo>
                    <a:pt x="10555" y="14991"/>
                    <a:pt x="9851" y="14810"/>
                    <a:pt x="9180" y="14408"/>
                  </a:cubicBezTo>
                  <a:cubicBezTo>
                    <a:pt x="6171" y="12584"/>
                    <a:pt x="6870" y="8025"/>
                    <a:pt x="10305" y="7174"/>
                  </a:cubicBezTo>
                  <a:cubicBezTo>
                    <a:pt x="10619" y="7097"/>
                    <a:pt x="10933" y="7061"/>
                    <a:pt x="11242" y="7061"/>
                  </a:cubicBezTo>
                  <a:close/>
                  <a:moveTo>
                    <a:pt x="10244" y="0"/>
                  </a:moveTo>
                  <a:lnTo>
                    <a:pt x="6657" y="882"/>
                  </a:lnTo>
                  <a:lnTo>
                    <a:pt x="6718" y="3101"/>
                  </a:lnTo>
                  <a:cubicBezTo>
                    <a:pt x="5989" y="3496"/>
                    <a:pt x="5350" y="3952"/>
                    <a:pt x="4773" y="4529"/>
                  </a:cubicBezTo>
                  <a:lnTo>
                    <a:pt x="2645" y="3800"/>
                  </a:lnTo>
                  <a:lnTo>
                    <a:pt x="761" y="6961"/>
                  </a:lnTo>
                  <a:lnTo>
                    <a:pt x="2372" y="8511"/>
                  </a:lnTo>
                  <a:cubicBezTo>
                    <a:pt x="2128" y="9271"/>
                    <a:pt x="2007" y="10092"/>
                    <a:pt x="1976" y="10882"/>
                  </a:cubicBezTo>
                  <a:lnTo>
                    <a:pt x="1" y="11885"/>
                  </a:lnTo>
                  <a:lnTo>
                    <a:pt x="882" y="15472"/>
                  </a:lnTo>
                  <a:lnTo>
                    <a:pt x="3101" y="15411"/>
                  </a:lnTo>
                  <a:cubicBezTo>
                    <a:pt x="3466" y="16140"/>
                    <a:pt x="3952" y="16779"/>
                    <a:pt x="4530" y="17356"/>
                  </a:cubicBezTo>
                  <a:lnTo>
                    <a:pt x="3800" y="19484"/>
                  </a:lnTo>
                  <a:lnTo>
                    <a:pt x="6961" y="21368"/>
                  </a:lnTo>
                  <a:lnTo>
                    <a:pt x="8511" y="19757"/>
                  </a:lnTo>
                  <a:cubicBezTo>
                    <a:pt x="9271" y="20001"/>
                    <a:pt x="10092" y="20122"/>
                    <a:pt x="10882" y="20153"/>
                  </a:cubicBezTo>
                  <a:lnTo>
                    <a:pt x="11885" y="22128"/>
                  </a:lnTo>
                  <a:lnTo>
                    <a:pt x="15472" y="21277"/>
                  </a:lnTo>
                  <a:lnTo>
                    <a:pt x="15411" y="19028"/>
                  </a:lnTo>
                  <a:cubicBezTo>
                    <a:pt x="16141" y="18663"/>
                    <a:pt x="16779" y="18177"/>
                    <a:pt x="17357" y="17630"/>
                  </a:cubicBezTo>
                  <a:lnTo>
                    <a:pt x="19484" y="18329"/>
                  </a:lnTo>
                  <a:lnTo>
                    <a:pt x="21369" y="15168"/>
                  </a:lnTo>
                  <a:lnTo>
                    <a:pt x="19758" y="13617"/>
                  </a:lnTo>
                  <a:cubicBezTo>
                    <a:pt x="20001" y="12858"/>
                    <a:pt x="20123" y="12037"/>
                    <a:pt x="20153" y="11247"/>
                  </a:cubicBezTo>
                  <a:lnTo>
                    <a:pt x="22129" y="10244"/>
                  </a:lnTo>
                  <a:lnTo>
                    <a:pt x="21278" y="6657"/>
                  </a:lnTo>
                  <a:lnTo>
                    <a:pt x="19028" y="6718"/>
                  </a:lnTo>
                  <a:cubicBezTo>
                    <a:pt x="18664" y="5988"/>
                    <a:pt x="18177" y="5350"/>
                    <a:pt x="17630" y="4772"/>
                  </a:cubicBezTo>
                  <a:lnTo>
                    <a:pt x="18329" y="2645"/>
                  </a:lnTo>
                  <a:lnTo>
                    <a:pt x="15168" y="760"/>
                  </a:lnTo>
                  <a:lnTo>
                    <a:pt x="13618" y="2371"/>
                  </a:lnTo>
                  <a:cubicBezTo>
                    <a:pt x="12858" y="2128"/>
                    <a:pt x="12037" y="2006"/>
                    <a:pt x="11247" y="1976"/>
                  </a:cubicBezTo>
                  <a:lnTo>
                    <a:pt x="10244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8"/>
            <p:cNvSpPr/>
            <p:nvPr/>
          </p:nvSpPr>
          <p:spPr>
            <a:xfrm>
              <a:off x="5496575" y="3969950"/>
              <a:ext cx="205950" cy="201900"/>
            </a:xfrm>
            <a:custGeom>
              <a:rect b="b" l="l" r="r" t="t"/>
              <a:pathLst>
                <a:path extrusionOk="0" h="8076" w="8238">
                  <a:moveTo>
                    <a:pt x="4164" y="1"/>
                  </a:moveTo>
                  <a:cubicBezTo>
                    <a:pt x="3830" y="1"/>
                    <a:pt x="3496" y="61"/>
                    <a:pt x="3192" y="153"/>
                  </a:cubicBezTo>
                  <a:cubicBezTo>
                    <a:pt x="3496" y="122"/>
                    <a:pt x="3830" y="92"/>
                    <a:pt x="4134" y="61"/>
                  </a:cubicBezTo>
                  <a:cubicBezTo>
                    <a:pt x="5016" y="92"/>
                    <a:pt x="5867" y="396"/>
                    <a:pt x="6566" y="973"/>
                  </a:cubicBezTo>
                  <a:cubicBezTo>
                    <a:pt x="7569" y="1794"/>
                    <a:pt x="8086" y="3071"/>
                    <a:pt x="7934" y="4378"/>
                  </a:cubicBezTo>
                  <a:cubicBezTo>
                    <a:pt x="7903" y="4742"/>
                    <a:pt x="7812" y="5107"/>
                    <a:pt x="7660" y="5441"/>
                  </a:cubicBezTo>
                  <a:cubicBezTo>
                    <a:pt x="7508" y="5806"/>
                    <a:pt x="7326" y="6141"/>
                    <a:pt x="7052" y="6444"/>
                  </a:cubicBezTo>
                  <a:cubicBezTo>
                    <a:pt x="6318" y="7325"/>
                    <a:pt x="5238" y="7815"/>
                    <a:pt x="4129" y="7815"/>
                  </a:cubicBezTo>
                  <a:cubicBezTo>
                    <a:pt x="3630" y="7815"/>
                    <a:pt x="3126" y="7716"/>
                    <a:pt x="2645" y="7508"/>
                  </a:cubicBezTo>
                  <a:cubicBezTo>
                    <a:pt x="1946" y="7235"/>
                    <a:pt x="1338" y="6748"/>
                    <a:pt x="912" y="6110"/>
                  </a:cubicBezTo>
                  <a:cubicBezTo>
                    <a:pt x="547" y="5533"/>
                    <a:pt x="304" y="4864"/>
                    <a:pt x="274" y="4195"/>
                  </a:cubicBezTo>
                  <a:cubicBezTo>
                    <a:pt x="243" y="3587"/>
                    <a:pt x="335" y="2979"/>
                    <a:pt x="578" y="2432"/>
                  </a:cubicBezTo>
                  <a:cubicBezTo>
                    <a:pt x="912" y="1612"/>
                    <a:pt x="1520" y="943"/>
                    <a:pt x="2280" y="517"/>
                  </a:cubicBezTo>
                  <a:cubicBezTo>
                    <a:pt x="2584" y="396"/>
                    <a:pt x="2888" y="274"/>
                    <a:pt x="3192" y="153"/>
                  </a:cubicBezTo>
                  <a:lnTo>
                    <a:pt x="3192" y="153"/>
                  </a:lnTo>
                  <a:cubicBezTo>
                    <a:pt x="2857" y="213"/>
                    <a:pt x="2554" y="305"/>
                    <a:pt x="2250" y="457"/>
                  </a:cubicBezTo>
                  <a:cubicBezTo>
                    <a:pt x="851" y="1186"/>
                    <a:pt x="0" y="2645"/>
                    <a:pt x="91" y="4226"/>
                  </a:cubicBezTo>
                  <a:cubicBezTo>
                    <a:pt x="122" y="4925"/>
                    <a:pt x="335" y="5624"/>
                    <a:pt x="760" y="6232"/>
                  </a:cubicBezTo>
                  <a:cubicBezTo>
                    <a:pt x="1186" y="6900"/>
                    <a:pt x="1824" y="7448"/>
                    <a:pt x="2554" y="7752"/>
                  </a:cubicBezTo>
                  <a:cubicBezTo>
                    <a:pt x="3067" y="7970"/>
                    <a:pt x="3608" y="8076"/>
                    <a:pt x="4142" y="8076"/>
                  </a:cubicBezTo>
                  <a:cubicBezTo>
                    <a:pt x="5316" y="8076"/>
                    <a:pt x="6462" y="7567"/>
                    <a:pt x="7234" y="6627"/>
                  </a:cubicBezTo>
                  <a:cubicBezTo>
                    <a:pt x="7508" y="6323"/>
                    <a:pt x="7721" y="5958"/>
                    <a:pt x="7873" y="5593"/>
                  </a:cubicBezTo>
                  <a:cubicBezTo>
                    <a:pt x="8025" y="5229"/>
                    <a:pt x="8116" y="4834"/>
                    <a:pt x="8146" y="4438"/>
                  </a:cubicBezTo>
                  <a:cubicBezTo>
                    <a:pt x="8238" y="3709"/>
                    <a:pt x="8116" y="2979"/>
                    <a:pt x="7812" y="2341"/>
                  </a:cubicBezTo>
                  <a:cubicBezTo>
                    <a:pt x="7538" y="1764"/>
                    <a:pt x="7143" y="1247"/>
                    <a:pt x="6657" y="882"/>
                  </a:cubicBezTo>
                  <a:cubicBezTo>
                    <a:pt x="5958" y="305"/>
                    <a:pt x="5076" y="1"/>
                    <a:pt x="416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8"/>
            <p:cNvSpPr/>
            <p:nvPr/>
          </p:nvSpPr>
          <p:spPr>
            <a:xfrm>
              <a:off x="2786800" y="3847650"/>
              <a:ext cx="607925" cy="590950"/>
            </a:xfrm>
            <a:custGeom>
              <a:rect b="b" l="l" r="r" t="t"/>
              <a:pathLst>
                <a:path extrusionOk="0" h="23638" w="24317">
                  <a:moveTo>
                    <a:pt x="12666" y="1"/>
                  </a:moveTo>
                  <a:cubicBezTo>
                    <a:pt x="11403" y="1"/>
                    <a:pt x="10142" y="205"/>
                    <a:pt x="8937" y="607"/>
                  </a:cubicBezTo>
                  <a:cubicBezTo>
                    <a:pt x="7842" y="941"/>
                    <a:pt x="6839" y="1458"/>
                    <a:pt x="5897" y="2127"/>
                  </a:cubicBezTo>
                  <a:cubicBezTo>
                    <a:pt x="5411" y="2461"/>
                    <a:pt x="4955" y="2826"/>
                    <a:pt x="4529" y="3221"/>
                  </a:cubicBezTo>
                  <a:cubicBezTo>
                    <a:pt x="4104" y="3646"/>
                    <a:pt x="3708" y="4102"/>
                    <a:pt x="3313" y="4558"/>
                  </a:cubicBezTo>
                  <a:cubicBezTo>
                    <a:pt x="122" y="8662"/>
                    <a:pt x="0" y="14346"/>
                    <a:pt x="2979" y="18601"/>
                  </a:cubicBezTo>
                  <a:cubicBezTo>
                    <a:pt x="3344" y="19087"/>
                    <a:pt x="3708" y="19543"/>
                    <a:pt x="4134" y="19999"/>
                  </a:cubicBezTo>
                  <a:cubicBezTo>
                    <a:pt x="4529" y="20425"/>
                    <a:pt x="4985" y="20790"/>
                    <a:pt x="5441" y="21154"/>
                  </a:cubicBezTo>
                  <a:cubicBezTo>
                    <a:pt x="6353" y="21884"/>
                    <a:pt x="7356" y="22431"/>
                    <a:pt x="8420" y="22826"/>
                  </a:cubicBezTo>
                  <a:cubicBezTo>
                    <a:pt x="9772" y="23367"/>
                    <a:pt x="11195" y="23637"/>
                    <a:pt x="12630" y="23637"/>
                  </a:cubicBezTo>
                  <a:cubicBezTo>
                    <a:pt x="13293" y="23637"/>
                    <a:pt x="13958" y="23580"/>
                    <a:pt x="14621" y="23464"/>
                  </a:cubicBezTo>
                  <a:cubicBezTo>
                    <a:pt x="17964" y="22917"/>
                    <a:pt x="20882" y="20941"/>
                    <a:pt x="22645" y="18054"/>
                  </a:cubicBezTo>
                  <a:cubicBezTo>
                    <a:pt x="23253" y="17081"/>
                    <a:pt x="23678" y="16048"/>
                    <a:pt x="23952" y="14954"/>
                  </a:cubicBezTo>
                  <a:cubicBezTo>
                    <a:pt x="24074" y="14528"/>
                    <a:pt x="24134" y="14133"/>
                    <a:pt x="24195" y="13738"/>
                  </a:cubicBezTo>
                  <a:cubicBezTo>
                    <a:pt x="24256" y="13434"/>
                    <a:pt x="24286" y="13130"/>
                    <a:pt x="24286" y="12826"/>
                  </a:cubicBezTo>
                  <a:cubicBezTo>
                    <a:pt x="24317" y="12583"/>
                    <a:pt x="24317" y="12340"/>
                    <a:pt x="24286" y="12096"/>
                  </a:cubicBezTo>
                  <a:cubicBezTo>
                    <a:pt x="24195" y="12340"/>
                    <a:pt x="24165" y="12583"/>
                    <a:pt x="24165" y="12826"/>
                  </a:cubicBezTo>
                  <a:cubicBezTo>
                    <a:pt x="24134" y="13130"/>
                    <a:pt x="24074" y="13403"/>
                    <a:pt x="24013" y="13707"/>
                  </a:cubicBezTo>
                  <a:cubicBezTo>
                    <a:pt x="23952" y="14102"/>
                    <a:pt x="23861" y="14498"/>
                    <a:pt x="23739" y="14862"/>
                  </a:cubicBezTo>
                  <a:cubicBezTo>
                    <a:pt x="23435" y="15926"/>
                    <a:pt x="22949" y="16929"/>
                    <a:pt x="22341" y="17872"/>
                  </a:cubicBezTo>
                  <a:cubicBezTo>
                    <a:pt x="20201" y="21193"/>
                    <a:pt x="16540" y="23076"/>
                    <a:pt x="12749" y="23076"/>
                  </a:cubicBezTo>
                  <a:cubicBezTo>
                    <a:pt x="11372" y="23076"/>
                    <a:pt x="9977" y="22828"/>
                    <a:pt x="8633" y="22309"/>
                  </a:cubicBezTo>
                  <a:cubicBezTo>
                    <a:pt x="7630" y="21914"/>
                    <a:pt x="6687" y="21367"/>
                    <a:pt x="5836" y="20698"/>
                  </a:cubicBezTo>
                  <a:cubicBezTo>
                    <a:pt x="5380" y="20334"/>
                    <a:pt x="4955" y="19969"/>
                    <a:pt x="4590" y="19574"/>
                  </a:cubicBezTo>
                  <a:cubicBezTo>
                    <a:pt x="4195" y="19148"/>
                    <a:pt x="3830" y="18692"/>
                    <a:pt x="3496" y="18236"/>
                  </a:cubicBezTo>
                  <a:cubicBezTo>
                    <a:pt x="699" y="14224"/>
                    <a:pt x="821" y="8814"/>
                    <a:pt x="3830" y="4953"/>
                  </a:cubicBezTo>
                  <a:cubicBezTo>
                    <a:pt x="4499" y="4042"/>
                    <a:pt x="5319" y="3251"/>
                    <a:pt x="6262" y="2613"/>
                  </a:cubicBezTo>
                  <a:cubicBezTo>
                    <a:pt x="7143" y="1975"/>
                    <a:pt x="8116" y="1488"/>
                    <a:pt x="9149" y="1124"/>
                  </a:cubicBezTo>
                  <a:cubicBezTo>
                    <a:pt x="10332" y="729"/>
                    <a:pt x="11561" y="532"/>
                    <a:pt x="12794" y="532"/>
                  </a:cubicBezTo>
                  <a:cubicBezTo>
                    <a:pt x="13557" y="532"/>
                    <a:pt x="14321" y="608"/>
                    <a:pt x="15076" y="759"/>
                  </a:cubicBezTo>
                  <a:cubicBezTo>
                    <a:pt x="16809" y="1124"/>
                    <a:pt x="18390" y="1883"/>
                    <a:pt x="19788" y="2978"/>
                  </a:cubicBezTo>
                  <a:cubicBezTo>
                    <a:pt x="20912" y="3859"/>
                    <a:pt x="21885" y="4984"/>
                    <a:pt x="22615" y="6230"/>
                  </a:cubicBezTo>
                  <a:cubicBezTo>
                    <a:pt x="23162" y="7172"/>
                    <a:pt x="23587" y="8206"/>
                    <a:pt x="23861" y="9270"/>
                  </a:cubicBezTo>
                  <a:cubicBezTo>
                    <a:pt x="23952" y="9665"/>
                    <a:pt x="24043" y="10060"/>
                    <a:pt x="24074" y="10455"/>
                  </a:cubicBezTo>
                  <a:cubicBezTo>
                    <a:pt x="24134" y="10759"/>
                    <a:pt x="24165" y="11033"/>
                    <a:pt x="24165" y="11336"/>
                  </a:cubicBezTo>
                  <a:cubicBezTo>
                    <a:pt x="24165" y="11580"/>
                    <a:pt x="24195" y="11823"/>
                    <a:pt x="24256" y="12066"/>
                  </a:cubicBezTo>
                  <a:cubicBezTo>
                    <a:pt x="24286" y="11823"/>
                    <a:pt x="24317" y="11610"/>
                    <a:pt x="24317" y="11367"/>
                  </a:cubicBezTo>
                  <a:cubicBezTo>
                    <a:pt x="24317" y="11063"/>
                    <a:pt x="24317" y="10759"/>
                    <a:pt x="24256" y="10455"/>
                  </a:cubicBezTo>
                  <a:cubicBezTo>
                    <a:pt x="24226" y="10060"/>
                    <a:pt x="24165" y="9634"/>
                    <a:pt x="24074" y="9239"/>
                  </a:cubicBezTo>
                  <a:cubicBezTo>
                    <a:pt x="23861" y="8145"/>
                    <a:pt x="23466" y="7051"/>
                    <a:pt x="22919" y="6078"/>
                  </a:cubicBezTo>
                  <a:cubicBezTo>
                    <a:pt x="21308" y="3099"/>
                    <a:pt x="18481" y="1002"/>
                    <a:pt x="15168" y="273"/>
                  </a:cubicBezTo>
                  <a:cubicBezTo>
                    <a:pt x="14343" y="91"/>
                    <a:pt x="13504" y="1"/>
                    <a:pt x="1266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8"/>
            <p:cNvSpPr/>
            <p:nvPr/>
          </p:nvSpPr>
          <p:spPr>
            <a:xfrm>
              <a:off x="2881025" y="3957700"/>
              <a:ext cx="455200" cy="95975"/>
            </a:xfrm>
            <a:custGeom>
              <a:rect b="b" l="l" r="r" t="t"/>
              <a:pathLst>
                <a:path extrusionOk="0" h="3839" w="18208">
                  <a:moveTo>
                    <a:pt x="72" y="1"/>
                  </a:moveTo>
                  <a:cubicBezTo>
                    <a:pt x="67" y="1"/>
                    <a:pt x="64" y="2"/>
                    <a:pt x="61" y="4"/>
                  </a:cubicBezTo>
                  <a:cubicBezTo>
                    <a:pt x="0" y="65"/>
                    <a:pt x="760" y="916"/>
                    <a:pt x="2310" y="1858"/>
                  </a:cubicBezTo>
                  <a:cubicBezTo>
                    <a:pt x="3222" y="2406"/>
                    <a:pt x="4164" y="2831"/>
                    <a:pt x="5198" y="3196"/>
                  </a:cubicBezTo>
                  <a:cubicBezTo>
                    <a:pt x="5471" y="3287"/>
                    <a:pt x="5775" y="3348"/>
                    <a:pt x="6079" y="3439"/>
                  </a:cubicBezTo>
                  <a:lnTo>
                    <a:pt x="6535" y="3561"/>
                  </a:lnTo>
                  <a:cubicBezTo>
                    <a:pt x="6687" y="3591"/>
                    <a:pt x="6839" y="3621"/>
                    <a:pt x="7022" y="3621"/>
                  </a:cubicBezTo>
                  <a:lnTo>
                    <a:pt x="7994" y="3804"/>
                  </a:lnTo>
                  <a:lnTo>
                    <a:pt x="9028" y="3834"/>
                  </a:lnTo>
                  <a:cubicBezTo>
                    <a:pt x="9136" y="3837"/>
                    <a:pt x="9244" y="3838"/>
                    <a:pt x="9352" y="3838"/>
                  </a:cubicBezTo>
                  <a:cubicBezTo>
                    <a:pt x="11612" y="3838"/>
                    <a:pt x="13832" y="3234"/>
                    <a:pt x="15776" y="2132"/>
                  </a:cubicBezTo>
                  <a:lnTo>
                    <a:pt x="16353" y="1828"/>
                  </a:lnTo>
                  <a:cubicBezTo>
                    <a:pt x="16536" y="1706"/>
                    <a:pt x="16688" y="1615"/>
                    <a:pt x="16839" y="1494"/>
                  </a:cubicBezTo>
                  <a:lnTo>
                    <a:pt x="17599" y="977"/>
                  </a:lnTo>
                  <a:cubicBezTo>
                    <a:pt x="17995" y="673"/>
                    <a:pt x="18207" y="491"/>
                    <a:pt x="18177" y="460"/>
                  </a:cubicBezTo>
                  <a:cubicBezTo>
                    <a:pt x="18173" y="456"/>
                    <a:pt x="18166" y="455"/>
                    <a:pt x="18156" y="455"/>
                  </a:cubicBezTo>
                  <a:cubicBezTo>
                    <a:pt x="18083" y="455"/>
                    <a:pt x="17847" y="551"/>
                    <a:pt x="17447" y="764"/>
                  </a:cubicBezTo>
                  <a:lnTo>
                    <a:pt x="16657" y="1190"/>
                  </a:lnTo>
                  <a:cubicBezTo>
                    <a:pt x="16505" y="1281"/>
                    <a:pt x="16353" y="1372"/>
                    <a:pt x="16171" y="1463"/>
                  </a:cubicBezTo>
                  <a:lnTo>
                    <a:pt x="15593" y="1706"/>
                  </a:lnTo>
                  <a:cubicBezTo>
                    <a:pt x="13617" y="2710"/>
                    <a:pt x="11439" y="3197"/>
                    <a:pt x="9229" y="3197"/>
                  </a:cubicBezTo>
                  <a:cubicBezTo>
                    <a:pt x="9162" y="3197"/>
                    <a:pt x="9095" y="3197"/>
                    <a:pt x="9028" y="3196"/>
                  </a:cubicBezTo>
                  <a:lnTo>
                    <a:pt x="8055" y="3165"/>
                  </a:lnTo>
                  <a:lnTo>
                    <a:pt x="7113" y="3013"/>
                  </a:lnTo>
                  <a:lnTo>
                    <a:pt x="6657" y="2953"/>
                  </a:lnTo>
                  <a:lnTo>
                    <a:pt x="6201" y="2831"/>
                  </a:lnTo>
                  <a:cubicBezTo>
                    <a:pt x="5897" y="2770"/>
                    <a:pt x="5623" y="2710"/>
                    <a:pt x="5350" y="2618"/>
                  </a:cubicBezTo>
                  <a:cubicBezTo>
                    <a:pt x="4377" y="2314"/>
                    <a:pt x="3435" y="1919"/>
                    <a:pt x="2523" y="1463"/>
                  </a:cubicBezTo>
                  <a:cubicBezTo>
                    <a:pt x="1036" y="676"/>
                    <a:pt x="192" y="1"/>
                    <a:pt x="72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8"/>
            <p:cNvSpPr/>
            <p:nvPr/>
          </p:nvSpPr>
          <p:spPr>
            <a:xfrm>
              <a:off x="2872650" y="4235800"/>
              <a:ext cx="455975" cy="95225"/>
            </a:xfrm>
            <a:custGeom>
              <a:rect b="b" l="l" r="r" t="t"/>
              <a:pathLst>
                <a:path extrusionOk="0" h="3809" w="18239">
                  <a:moveTo>
                    <a:pt x="8872" y="1"/>
                  </a:moveTo>
                  <a:cubicBezTo>
                    <a:pt x="6615" y="1"/>
                    <a:pt x="4371" y="578"/>
                    <a:pt x="2402" y="1707"/>
                  </a:cubicBezTo>
                  <a:lnTo>
                    <a:pt x="1855" y="2011"/>
                  </a:lnTo>
                  <a:cubicBezTo>
                    <a:pt x="1673" y="2102"/>
                    <a:pt x="1521" y="2224"/>
                    <a:pt x="1369" y="2346"/>
                  </a:cubicBezTo>
                  <a:lnTo>
                    <a:pt x="609" y="2862"/>
                  </a:lnTo>
                  <a:cubicBezTo>
                    <a:pt x="214" y="3166"/>
                    <a:pt x="1" y="3349"/>
                    <a:pt x="31" y="3379"/>
                  </a:cubicBezTo>
                  <a:cubicBezTo>
                    <a:pt x="35" y="3383"/>
                    <a:pt x="42" y="3385"/>
                    <a:pt x="52" y="3385"/>
                  </a:cubicBezTo>
                  <a:cubicBezTo>
                    <a:pt x="125" y="3385"/>
                    <a:pt x="361" y="3288"/>
                    <a:pt x="761" y="3075"/>
                  </a:cubicBezTo>
                  <a:lnTo>
                    <a:pt x="1551" y="2619"/>
                  </a:lnTo>
                  <a:cubicBezTo>
                    <a:pt x="1703" y="2558"/>
                    <a:pt x="1855" y="2437"/>
                    <a:pt x="2037" y="2346"/>
                  </a:cubicBezTo>
                  <a:lnTo>
                    <a:pt x="2615" y="2102"/>
                  </a:lnTo>
                  <a:cubicBezTo>
                    <a:pt x="4544" y="1152"/>
                    <a:pt x="6664" y="639"/>
                    <a:pt x="8819" y="639"/>
                  </a:cubicBezTo>
                  <a:cubicBezTo>
                    <a:pt x="8940" y="639"/>
                    <a:pt x="9060" y="640"/>
                    <a:pt x="9180" y="643"/>
                  </a:cubicBezTo>
                  <a:lnTo>
                    <a:pt x="10183" y="674"/>
                  </a:lnTo>
                  <a:lnTo>
                    <a:pt x="11126" y="795"/>
                  </a:lnTo>
                  <a:lnTo>
                    <a:pt x="11582" y="887"/>
                  </a:lnTo>
                  <a:lnTo>
                    <a:pt x="12007" y="978"/>
                  </a:lnTo>
                  <a:cubicBezTo>
                    <a:pt x="12311" y="1069"/>
                    <a:pt x="12585" y="1130"/>
                    <a:pt x="12889" y="1191"/>
                  </a:cubicBezTo>
                  <a:cubicBezTo>
                    <a:pt x="13861" y="1494"/>
                    <a:pt x="14804" y="1890"/>
                    <a:pt x="15715" y="2376"/>
                  </a:cubicBezTo>
                  <a:cubicBezTo>
                    <a:pt x="17203" y="3134"/>
                    <a:pt x="18046" y="3808"/>
                    <a:pt x="18166" y="3808"/>
                  </a:cubicBezTo>
                  <a:cubicBezTo>
                    <a:pt x="18171" y="3808"/>
                    <a:pt x="18175" y="3807"/>
                    <a:pt x="18178" y="3805"/>
                  </a:cubicBezTo>
                  <a:cubicBezTo>
                    <a:pt x="18238" y="3774"/>
                    <a:pt x="17478" y="2923"/>
                    <a:pt x="15928" y="1981"/>
                  </a:cubicBezTo>
                  <a:cubicBezTo>
                    <a:pt x="15016" y="1434"/>
                    <a:pt x="14044" y="978"/>
                    <a:pt x="13041" y="643"/>
                  </a:cubicBezTo>
                  <a:cubicBezTo>
                    <a:pt x="12767" y="552"/>
                    <a:pt x="12463" y="491"/>
                    <a:pt x="12159" y="400"/>
                  </a:cubicBezTo>
                  <a:lnTo>
                    <a:pt x="11703" y="279"/>
                  </a:lnTo>
                  <a:cubicBezTo>
                    <a:pt x="11551" y="248"/>
                    <a:pt x="11369" y="218"/>
                    <a:pt x="11217" y="187"/>
                  </a:cubicBezTo>
                  <a:lnTo>
                    <a:pt x="10244" y="35"/>
                  </a:lnTo>
                  <a:lnTo>
                    <a:pt x="9211" y="5"/>
                  </a:lnTo>
                  <a:cubicBezTo>
                    <a:pt x="9098" y="2"/>
                    <a:pt x="8985" y="1"/>
                    <a:pt x="8872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8"/>
            <p:cNvSpPr/>
            <p:nvPr/>
          </p:nvSpPr>
          <p:spPr>
            <a:xfrm>
              <a:off x="2815675" y="4138500"/>
              <a:ext cx="577525" cy="21175"/>
            </a:xfrm>
            <a:custGeom>
              <a:rect b="b" l="l" r="r" t="t"/>
              <a:pathLst>
                <a:path extrusionOk="0" h="847" w="23101">
                  <a:moveTo>
                    <a:pt x="4274" y="0"/>
                  </a:moveTo>
                  <a:cubicBezTo>
                    <a:pt x="1666" y="0"/>
                    <a:pt x="0" y="55"/>
                    <a:pt x="0" y="158"/>
                  </a:cubicBezTo>
                  <a:cubicBezTo>
                    <a:pt x="0" y="310"/>
                    <a:pt x="5167" y="584"/>
                    <a:pt x="11520" y="736"/>
                  </a:cubicBezTo>
                  <a:cubicBezTo>
                    <a:pt x="14566" y="808"/>
                    <a:pt x="17343" y="846"/>
                    <a:pt x="19413" y="846"/>
                  </a:cubicBezTo>
                  <a:cubicBezTo>
                    <a:pt x="21680" y="846"/>
                    <a:pt x="23101" y="801"/>
                    <a:pt x="23101" y="706"/>
                  </a:cubicBezTo>
                  <a:cubicBezTo>
                    <a:pt x="23101" y="523"/>
                    <a:pt x="17934" y="250"/>
                    <a:pt x="11551" y="98"/>
                  </a:cubicBezTo>
                  <a:cubicBezTo>
                    <a:pt x="8792" y="32"/>
                    <a:pt x="6260" y="0"/>
                    <a:pt x="427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8"/>
            <p:cNvSpPr/>
            <p:nvPr/>
          </p:nvSpPr>
          <p:spPr>
            <a:xfrm>
              <a:off x="3086200" y="3853700"/>
              <a:ext cx="23575" cy="577525"/>
            </a:xfrm>
            <a:custGeom>
              <a:rect b="b" l="l" r="r" t="t"/>
              <a:pathLst>
                <a:path extrusionOk="0" h="23101" w="943">
                  <a:moveTo>
                    <a:pt x="760" y="0"/>
                  </a:moveTo>
                  <a:cubicBezTo>
                    <a:pt x="578" y="0"/>
                    <a:pt x="304" y="5167"/>
                    <a:pt x="152" y="11550"/>
                  </a:cubicBezTo>
                  <a:cubicBezTo>
                    <a:pt x="0" y="17903"/>
                    <a:pt x="30" y="23101"/>
                    <a:pt x="182" y="23101"/>
                  </a:cubicBezTo>
                  <a:cubicBezTo>
                    <a:pt x="183" y="23101"/>
                    <a:pt x="184" y="23101"/>
                    <a:pt x="184" y="23101"/>
                  </a:cubicBezTo>
                  <a:cubicBezTo>
                    <a:pt x="366" y="23101"/>
                    <a:pt x="639" y="17915"/>
                    <a:pt x="790" y="11550"/>
                  </a:cubicBezTo>
                  <a:cubicBezTo>
                    <a:pt x="942" y="5167"/>
                    <a:pt x="912" y="0"/>
                    <a:pt x="760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8"/>
            <p:cNvSpPr/>
            <p:nvPr/>
          </p:nvSpPr>
          <p:spPr>
            <a:xfrm>
              <a:off x="2946375" y="3852900"/>
              <a:ext cx="159600" cy="577650"/>
            </a:xfrm>
            <a:custGeom>
              <a:rect b="b" l="l" r="r" t="t"/>
              <a:pathLst>
                <a:path extrusionOk="0" h="23106" w="6384">
                  <a:moveTo>
                    <a:pt x="6348" y="1"/>
                  </a:moveTo>
                  <a:cubicBezTo>
                    <a:pt x="6245" y="1"/>
                    <a:pt x="4987" y="797"/>
                    <a:pt x="3465" y="2677"/>
                  </a:cubicBezTo>
                  <a:cubicBezTo>
                    <a:pt x="2554" y="3771"/>
                    <a:pt x="1794" y="4987"/>
                    <a:pt x="1216" y="6294"/>
                  </a:cubicBezTo>
                  <a:cubicBezTo>
                    <a:pt x="487" y="7905"/>
                    <a:pt x="91" y="9668"/>
                    <a:pt x="31" y="11430"/>
                  </a:cubicBezTo>
                  <a:cubicBezTo>
                    <a:pt x="0" y="13193"/>
                    <a:pt x="304" y="14956"/>
                    <a:pt x="943" y="16598"/>
                  </a:cubicBezTo>
                  <a:cubicBezTo>
                    <a:pt x="1429" y="17935"/>
                    <a:pt x="2128" y="19212"/>
                    <a:pt x="3009" y="20367"/>
                  </a:cubicBezTo>
                  <a:cubicBezTo>
                    <a:pt x="4420" y="22247"/>
                    <a:pt x="5660" y="23105"/>
                    <a:pt x="5768" y="23105"/>
                  </a:cubicBezTo>
                  <a:cubicBezTo>
                    <a:pt x="5772" y="23105"/>
                    <a:pt x="5774" y="23104"/>
                    <a:pt x="5775" y="23102"/>
                  </a:cubicBezTo>
                  <a:cubicBezTo>
                    <a:pt x="5836" y="23042"/>
                    <a:pt x="4712" y="22069"/>
                    <a:pt x="3374" y="20093"/>
                  </a:cubicBezTo>
                  <a:cubicBezTo>
                    <a:pt x="2584" y="18938"/>
                    <a:pt x="1946" y="17722"/>
                    <a:pt x="1490" y="16415"/>
                  </a:cubicBezTo>
                  <a:cubicBezTo>
                    <a:pt x="912" y="14804"/>
                    <a:pt x="639" y="13133"/>
                    <a:pt x="669" y="11430"/>
                  </a:cubicBezTo>
                  <a:cubicBezTo>
                    <a:pt x="699" y="9728"/>
                    <a:pt x="1064" y="8087"/>
                    <a:pt x="1733" y="6506"/>
                  </a:cubicBezTo>
                  <a:cubicBezTo>
                    <a:pt x="2280" y="5260"/>
                    <a:pt x="2979" y="4044"/>
                    <a:pt x="3800" y="2920"/>
                  </a:cubicBezTo>
                  <a:cubicBezTo>
                    <a:pt x="5228" y="1035"/>
                    <a:pt x="6383" y="63"/>
                    <a:pt x="6353" y="2"/>
                  </a:cubicBezTo>
                  <a:cubicBezTo>
                    <a:pt x="6352" y="1"/>
                    <a:pt x="6350" y="1"/>
                    <a:pt x="6348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8"/>
            <p:cNvSpPr/>
            <p:nvPr/>
          </p:nvSpPr>
          <p:spPr>
            <a:xfrm>
              <a:off x="3096075" y="3853625"/>
              <a:ext cx="159600" cy="577675"/>
            </a:xfrm>
            <a:custGeom>
              <a:rect b="b" l="l" r="r" t="t"/>
              <a:pathLst>
                <a:path extrusionOk="0" h="23107" w="6384">
                  <a:moveTo>
                    <a:pt x="618" y="0"/>
                  </a:moveTo>
                  <a:cubicBezTo>
                    <a:pt x="614" y="0"/>
                    <a:pt x="610" y="1"/>
                    <a:pt x="608" y="3"/>
                  </a:cubicBezTo>
                  <a:cubicBezTo>
                    <a:pt x="547" y="64"/>
                    <a:pt x="1702" y="1037"/>
                    <a:pt x="3040" y="3012"/>
                  </a:cubicBezTo>
                  <a:cubicBezTo>
                    <a:pt x="3830" y="4167"/>
                    <a:pt x="4468" y="5383"/>
                    <a:pt x="4924" y="6690"/>
                  </a:cubicBezTo>
                  <a:cubicBezTo>
                    <a:pt x="5502" y="8301"/>
                    <a:pt x="5775" y="9973"/>
                    <a:pt x="5745" y="11675"/>
                  </a:cubicBezTo>
                  <a:cubicBezTo>
                    <a:pt x="5684" y="13377"/>
                    <a:pt x="5319" y="15019"/>
                    <a:pt x="4651" y="16599"/>
                  </a:cubicBezTo>
                  <a:cubicBezTo>
                    <a:pt x="4104" y="17876"/>
                    <a:pt x="3405" y="19061"/>
                    <a:pt x="2584" y="20186"/>
                  </a:cubicBezTo>
                  <a:cubicBezTo>
                    <a:pt x="1155" y="22070"/>
                    <a:pt x="0" y="23043"/>
                    <a:pt x="61" y="23104"/>
                  </a:cubicBezTo>
                  <a:cubicBezTo>
                    <a:pt x="62" y="23106"/>
                    <a:pt x="64" y="23107"/>
                    <a:pt x="68" y="23107"/>
                  </a:cubicBezTo>
                  <a:cubicBezTo>
                    <a:pt x="177" y="23107"/>
                    <a:pt x="1421" y="22251"/>
                    <a:pt x="2949" y="20429"/>
                  </a:cubicBezTo>
                  <a:cubicBezTo>
                    <a:pt x="3860" y="19335"/>
                    <a:pt x="4590" y="18119"/>
                    <a:pt x="5198" y="16812"/>
                  </a:cubicBezTo>
                  <a:cubicBezTo>
                    <a:pt x="5927" y="15201"/>
                    <a:pt x="6323" y="13438"/>
                    <a:pt x="6353" y="11675"/>
                  </a:cubicBezTo>
                  <a:cubicBezTo>
                    <a:pt x="6383" y="9912"/>
                    <a:pt x="6079" y="8149"/>
                    <a:pt x="5471" y="6508"/>
                  </a:cubicBezTo>
                  <a:cubicBezTo>
                    <a:pt x="4955" y="5170"/>
                    <a:pt x="4256" y="3894"/>
                    <a:pt x="3405" y="2739"/>
                  </a:cubicBezTo>
                  <a:cubicBezTo>
                    <a:pt x="1965" y="858"/>
                    <a:pt x="752" y="0"/>
                    <a:pt x="618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8"/>
            <p:cNvSpPr/>
            <p:nvPr/>
          </p:nvSpPr>
          <p:spPr>
            <a:xfrm>
              <a:off x="2214600" y="2491975"/>
              <a:ext cx="510675" cy="367800"/>
            </a:xfrm>
            <a:custGeom>
              <a:rect b="b" l="l" r="r" t="t"/>
              <a:pathLst>
                <a:path extrusionOk="0" h="14712" w="20427">
                  <a:moveTo>
                    <a:pt x="19271" y="0"/>
                  </a:moveTo>
                  <a:lnTo>
                    <a:pt x="0" y="1733"/>
                  </a:lnTo>
                  <a:lnTo>
                    <a:pt x="1155" y="14712"/>
                  </a:lnTo>
                  <a:lnTo>
                    <a:pt x="20426" y="12979"/>
                  </a:lnTo>
                  <a:lnTo>
                    <a:pt x="1927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8"/>
            <p:cNvSpPr/>
            <p:nvPr/>
          </p:nvSpPr>
          <p:spPr>
            <a:xfrm>
              <a:off x="2214600" y="2492575"/>
              <a:ext cx="481025" cy="219775"/>
            </a:xfrm>
            <a:custGeom>
              <a:rect b="b" l="l" r="r" t="t"/>
              <a:pathLst>
                <a:path extrusionOk="0" h="8791" w="19241">
                  <a:moveTo>
                    <a:pt x="19237" y="1"/>
                  </a:moveTo>
                  <a:cubicBezTo>
                    <a:pt x="19224" y="1"/>
                    <a:pt x="19167" y="76"/>
                    <a:pt x="19089" y="128"/>
                  </a:cubicBezTo>
                  <a:lnTo>
                    <a:pt x="18572" y="645"/>
                  </a:lnTo>
                  <a:lnTo>
                    <a:pt x="16657" y="2469"/>
                  </a:lnTo>
                  <a:lnTo>
                    <a:pt x="10532" y="8563"/>
                  </a:lnTo>
                  <a:lnTo>
                    <a:pt x="10532" y="8563"/>
                  </a:lnTo>
                  <a:lnTo>
                    <a:pt x="10456" y="8517"/>
                  </a:lnTo>
                  <a:lnTo>
                    <a:pt x="3070" y="3654"/>
                  </a:lnTo>
                  <a:lnTo>
                    <a:pt x="821" y="2195"/>
                  </a:lnTo>
                  <a:lnTo>
                    <a:pt x="213" y="1830"/>
                  </a:lnTo>
                  <a:cubicBezTo>
                    <a:pt x="152" y="1770"/>
                    <a:pt x="61" y="1739"/>
                    <a:pt x="0" y="1709"/>
                  </a:cubicBezTo>
                  <a:lnTo>
                    <a:pt x="0" y="1709"/>
                  </a:lnTo>
                  <a:cubicBezTo>
                    <a:pt x="61" y="1770"/>
                    <a:pt x="122" y="1800"/>
                    <a:pt x="213" y="1861"/>
                  </a:cubicBezTo>
                  <a:lnTo>
                    <a:pt x="791" y="2286"/>
                  </a:lnTo>
                  <a:lnTo>
                    <a:pt x="3009" y="3776"/>
                  </a:lnTo>
                  <a:lnTo>
                    <a:pt x="10365" y="8669"/>
                  </a:lnTo>
                  <a:lnTo>
                    <a:pt x="10487" y="8761"/>
                  </a:lnTo>
                  <a:lnTo>
                    <a:pt x="10548" y="8791"/>
                  </a:lnTo>
                  <a:lnTo>
                    <a:pt x="10608" y="8761"/>
                  </a:lnTo>
                  <a:lnTo>
                    <a:pt x="16748" y="2590"/>
                  </a:lnTo>
                  <a:cubicBezTo>
                    <a:pt x="17508" y="1800"/>
                    <a:pt x="18146" y="1162"/>
                    <a:pt x="18602" y="706"/>
                  </a:cubicBezTo>
                  <a:cubicBezTo>
                    <a:pt x="18785" y="493"/>
                    <a:pt x="18967" y="311"/>
                    <a:pt x="19089" y="189"/>
                  </a:cubicBezTo>
                  <a:cubicBezTo>
                    <a:pt x="19150" y="128"/>
                    <a:pt x="19210" y="67"/>
                    <a:pt x="19241" y="7"/>
                  </a:cubicBezTo>
                  <a:cubicBezTo>
                    <a:pt x="19241" y="2"/>
                    <a:pt x="19240" y="1"/>
                    <a:pt x="1923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2242700" y="2649250"/>
              <a:ext cx="149725" cy="210550"/>
            </a:xfrm>
            <a:custGeom>
              <a:rect b="b" l="l" r="r" t="t"/>
              <a:pathLst>
                <a:path extrusionOk="0" h="8422" w="5989">
                  <a:moveTo>
                    <a:pt x="5957" y="1"/>
                  </a:moveTo>
                  <a:cubicBezTo>
                    <a:pt x="5875" y="1"/>
                    <a:pt x="4517" y="1844"/>
                    <a:pt x="2919" y="4165"/>
                  </a:cubicBezTo>
                  <a:cubicBezTo>
                    <a:pt x="1277" y="6475"/>
                    <a:pt x="1" y="8390"/>
                    <a:pt x="31" y="8421"/>
                  </a:cubicBezTo>
                  <a:cubicBezTo>
                    <a:pt x="32" y="8421"/>
                    <a:pt x="32" y="8421"/>
                    <a:pt x="32" y="8421"/>
                  </a:cubicBezTo>
                  <a:cubicBezTo>
                    <a:pt x="83" y="8421"/>
                    <a:pt x="1443" y="6548"/>
                    <a:pt x="3071" y="4256"/>
                  </a:cubicBezTo>
                  <a:cubicBezTo>
                    <a:pt x="4712" y="1916"/>
                    <a:pt x="5989" y="1"/>
                    <a:pt x="5958" y="1"/>
                  </a:cubicBezTo>
                  <a:cubicBezTo>
                    <a:pt x="5958" y="1"/>
                    <a:pt x="5957" y="1"/>
                    <a:pt x="595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2549700" y="2631025"/>
              <a:ext cx="175575" cy="186250"/>
            </a:xfrm>
            <a:custGeom>
              <a:rect b="b" l="l" r="r" t="t"/>
              <a:pathLst>
                <a:path extrusionOk="0" h="7450" w="7023">
                  <a:moveTo>
                    <a:pt x="32" y="0"/>
                  </a:moveTo>
                  <a:cubicBezTo>
                    <a:pt x="32" y="0"/>
                    <a:pt x="31" y="0"/>
                    <a:pt x="31" y="1"/>
                  </a:cubicBezTo>
                  <a:cubicBezTo>
                    <a:pt x="1" y="31"/>
                    <a:pt x="1521" y="1733"/>
                    <a:pt x="3466" y="3770"/>
                  </a:cubicBezTo>
                  <a:cubicBezTo>
                    <a:pt x="5347" y="5800"/>
                    <a:pt x="6905" y="7449"/>
                    <a:pt x="6989" y="7449"/>
                  </a:cubicBezTo>
                  <a:cubicBezTo>
                    <a:pt x="6990" y="7449"/>
                    <a:pt x="6991" y="7449"/>
                    <a:pt x="6992" y="7448"/>
                  </a:cubicBezTo>
                  <a:cubicBezTo>
                    <a:pt x="7022" y="7387"/>
                    <a:pt x="5502" y="5715"/>
                    <a:pt x="3587" y="3648"/>
                  </a:cubicBezTo>
                  <a:cubicBezTo>
                    <a:pt x="1690" y="1600"/>
                    <a:pt x="91" y="0"/>
                    <a:pt x="3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3308850" y="2305025"/>
              <a:ext cx="628450" cy="607725"/>
            </a:xfrm>
            <a:custGeom>
              <a:rect b="b" l="l" r="r" t="t"/>
              <a:pathLst>
                <a:path extrusionOk="0" h="24309" w="25138">
                  <a:moveTo>
                    <a:pt x="8967" y="1"/>
                  </a:moveTo>
                  <a:lnTo>
                    <a:pt x="1185" y="4074"/>
                  </a:lnTo>
                  <a:cubicBezTo>
                    <a:pt x="334" y="4530"/>
                    <a:pt x="0" y="5563"/>
                    <a:pt x="456" y="6414"/>
                  </a:cubicBezTo>
                  <a:lnTo>
                    <a:pt x="9392" y="23375"/>
                  </a:lnTo>
                  <a:cubicBezTo>
                    <a:pt x="9688" y="23967"/>
                    <a:pt x="10293" y="24309"/>
                    <a:pt x="10920" y="24309"/>
                  </a:cubicBezTo>
                  <a:cubicBezTo>
                    <a:pt x="11195" y="24309"/>
                    <a:pt x="11474" y="24243"/>
                    <a:pt x="11733" y="24105"/>
                  </a:cubicBezTo>
                  <a:lnTo>
                    <a:pt x="23982" y="17661"/>
                  </a:lnTo>
                  <a:cubicBezTo>
                    <a:pt x="24833" y="17205"/>
                    <a:pt x="25137" y="16171"/>
                    <a:pt x="24712" y="15320"/>
                  </a:cubicBezTo>
                  <a:lnTo>
                    <a:pt x="18237" y="3040"/>
                  </a:lnTo>
                  <a:lnTo>
                    <a:pt x="8967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3533000" y="2304275"/>
              <a:ext cx="231800" cy="141125"/>
            </a:xfrm>
            <a:custGeom>
              <a:rect b="b" l="l" r="r" t="t"/>
              <a:pathLst>
                <a:path extrusionOk="0" h="5645" w="9272">
                  <a:moveTo>
                    <a:pt x="1" y="1"/>
                  </a:moveTo>
                  <a:lnTo>
                    <a:pt x="2524" y="4773"/>
                  </a:lnTo>
                  <a:cubicBezTo>
                    <a:pt x="2802" y="5329"/>
                    <a:pt x="3366" y="5644"/>
                    <a:pt x="3952" y="5644"/>
                  </a:cubicBezTo>
                  <a:cubicBezTo>
                    <a:pt x="4198" y="5644"/>
                    <a:pt x="4448" y="5589"/>
                    <a:pt x="4682" y="5472"/>
                  </a:cubicBezTo>
                  <a:lnTo>
                    <a:pt x="9271" y="30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3602925" y="2380275"/>
              <a:ext cx="180100" cy="76750"/>
            </a:xfrm>
            <a:custGeom>
              <a:rect b="b" l="l" r="r" t="t"/>
              <a:pathLst>
                <a:path extrusionOk="0" h="3070" w="7204">
                  <a:moveTo>
                    <a:pt x="6505" y="0"/>
                  </a:moveTo>
                  <a:lnTo>
                    <a:pt x="1915" y="2401"/>
                  </a:lnTo>
                  <a:cubicBezTo>
                    <a:pt x="1915" y="2401"/>
                    <a:pt x="1522" y="2593"/>
                    <a:pt x="1049" y="2593"/>
                  </a:cubicBezTo>
                  <a:cubicBezTo>
                    <a:pt x="701" y="2593"/>
                    <a:pt x="310" y="2489"/>
                    <a:pt x="0" y="2128"/>
                  </a:cubicBezTo>
                  <a:lnTo>
                    <a:pt x="0" y="2128"/>
                  </a:lnTo>
                  <a:cubicBezTo>
                    <a:pt x="320" y="2718"/>
                    <a:pt x="938" y="3069"/>
                    <a:pt x="1597" y="3069"/>
                  </a:cubicBezTo>
                  <a:cubicBezTo>
                    <a:pt x="1753" y="3069"/>
                    <a:pt x="1910" y="3050"/>
                    <a:pt x="2067" y="3009"/>
                  </a:cubicBezTo>
                  <a:lnTo>
                    <a:pt x="2219" y="2948"/>
                  </a:lnTo>
                  <a:cubicBezTo>
                    <a:pt x="2888" y="2736"/>
                    <a:pt x="7204" y="1368"/>
                    <a:pt x="7174" y="1277"/>
                  </a:cubicBezTo>
                  <a:cubicBezTo>
                    <a:pt x="7143" y="1186"/>
                    <a:pt x="6505" y="0"/>
                    <a:pt x="6505" y="0"/>
                  </a:cubicBezTo>
                  <a:close/>
                </a:path>
              </a:pathLst>
            </a:custGeom>
            <a:solidFill>
              <a:srgbClr val="203E80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3533000" y="2304275"/>
              <a:ext cx="231800" cy="141125"/>
            </a:xfrm>
            <a:custGeom>
              <a:rect b="b" l="l" r="r" t="t"/>
              <a:pathLst>
                <a:path extrusionOk="0" h="5645" w="9272">
                  <a:moveTo>
                    <a:pt x="1" y="1"/>
                  </a:moveTo>
                  <a:lnTo>
                    <a:pt x="2524" y="4773"/>
                  </a:lnTo>
                  <a:cubicBezTo>
                    <a:pt x="2802" y="5329"/>
                    <a:pt x="3366" y="5644"/>
                    <a:pt x="3952" y="5644"/>
                  </a:cubicBezTo>
                  <a:cubicBezTo>
                    <a:pt x="4198" y="5644"/>
                    <a:pt x="4448" y="5589"/>
                    <a:pt x="4682" y="5472"/>
                  </a:cubicBezTo>
                  <a:lnTo>
                    <a:pt x="9271" y="30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3425100" y="2432575"/>
              <a:ext cx="142875" cy="74725"/>
            </a:xfrm>
            <a:custGeom>
              <a:rect b="b" l="l" r="r" t="t"/>
              <a:pathLst>
                <a:path extrusionOk="0" h="2989" w="5715">
                  <a:moveTo>
                    <a:pt x="5672" y="1"/>
                  </a:moveTo>
                  <a:cubicBezTo>
                    <a:pt x="5530" y="1"/>
                    <a:pt x="4301" y="563"/>
                    <a:pt x="2797" y="1373"/>
                  </a:cubicBezTo>
                  <a:cubicBezTo>
                    <a:pt x="1247" y="2224"/>
                    <a:pt x="1" y="2923"/>
                    <a:pt x="31" y="2984"/>
                  </a:cubicBezTo>
                  <a:cubicBezTo>
                    <a:pt x="32" y="2987"/>
                    <a:pt x="36" y="2988"/>
                    <a:pt x="43" y="2988"/>
                  </a:cubicBezTo>
                  <a:cubicBezTo>
                    <a:pt x="180" y="2988"/>
                    <a:pt x="1411" y="2398"/>
                    <a:pt x="2919" y="1586"/>
                  </a:cubicBezTo>
                  <a:cubicBezTo>
                    <a:pt x="4469" y="765"/>
                    <a:pt x="5715" y="66"/>
                    <a:pt x="5685" y="5"/>
                  </a:cubicBezTo>
                  <a:cubicBezTo>
                    <a:pt x="5683" y="2"/>
                    <a:pt x="5679" y="1"/>
                    <a:pt x="567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3460050" y="2451625"/>
              <a:ext cx="235600" cy="123250"/>
            </a:xfrm>
            <a:custGeom>
              <a:rect b="b" l="l" r="r" t="t"/>
              <a:pathLst>
                <a:path extrusionOk="0" h="4930" w="9424">
                  <a:moveTo>
                    <a:pt x="9386" y="1"/>
                  </a:moveTo>
                  <a:cubicBezTo>
                    <a:pt x="9246" y="1"/>
                    <a:pt x="7164" y="1043"/>
                    <a:pt x="4651" y="2344"/>
                  </a:cubicBezTo>
                  <a:cubicBezTo>
                    <a:pt x="2068" y="3712"/>
                    <a:pt x="1" y="4867"/>
                    <a:pt x="31" y="4927"/>
                  </a:cubicBezTo>
                  <a:cubicBezTo>
                    <a:pt x="32" y="4929"/>
                    <a:pt x="34" y="4930"/>
                    <a:pt x="38" y="4930"/>
                  </a:cubicBezTo>
                  <a:cubicBezTo>
                    <a:pt x="178" y="4930"/>
                    <a:pt x="2260" y="3888"/>
                    <a:pt x="4773" y="2587"/>
                  </a:cubicBezTo>
                  <a:cubicBezTo>
                    <a:pt x="7357" y="1219"/>
                    <a:pt x="9423" y="64"/>
                    <a:pt x="9393" y="3"/>
                  </a:cubicBezTo>
                  <a:cubicBezTo>
                    <a:pt x="9392" y="2"/>
                    <a:pt x="9390" y="1"/>
                    <a:pt x="938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3489700" y="2497225"/>
              <a:ext cx="256100" cy="133875"/>
            </a:xfrm>
            <a:custGeom>
              <a:rect b="b" l="l" r="r" t="t"/>
              <a:pathLst>
                <a:path extrusionOk="0" h="5355" w="10244">
                  <a:moveTo>
                    <a:pt x="10207" y="1"/>
                  </a:moveTo>
                  <a:cubicBezTo>
                    <a:pt x="10066" y="1"/>
                    <a:pt x="7802" y="1134"/>
                    <a:pt x="5076" y="2556"/>
                  </a:cubicBezTo>
                  <a:cubicBezTo>
                    <a:pt x="2250" y="4046"/>
                    <a:pt x="0" y="5292"/>
                    <a:pt x="31" y="5353"/>
                  </a:cubicBezTo>
                  <a:cubicBezTo>
                    <a:pt x="31" y="5354"/>
                    <a:pt x="34" y="5355"/>
                    <a:pt x="37" y="5355"/>
                  </a:cubicBezTo>
                  <a:cubicBezTo>
                    <a:pt x="178" y="5355"/>
                    <a:pt x="2442" y="4222"/>
                    <a:pt x="5198" y="2799"/>
                  </a:cubicBezTo>
                  <a:cubicBezTo>
                    <a:pt x="7994" y="1310"/>
                    <a:pt x="10244" y="64"/>
                    <a:pt x="10213" y="3"/>
                  </a:cubicBezTo>
                  <a:cubicBezTo>
                    <a:pt x="10212" y="1"/>
                    <a:pt x="10210" y="1"/>
                    <a:pt x="1020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3517800" y="2550425"/>
              <a:ext cx="256125" cy="133875"/>
            </a:xfrm>
            <a:custGeom>
              <a:rect b="b" l="l" r="r" t="t"/>
              <a:pathLst>
                <a:path extrusionOk="0" h="5355" w="10245">
                  <a:moveTo>
                    <a:pt x="10207" y="0"/>
                  </a:moveTo>
                  <a:cubicBezTo>
                    <a:pt x="10067" y="0"/>
                    <a:pt x="7803" y="1134"/>
                    <a:pt x="5077" y="2556"/>
                  </a:cubicBezTo>
                  <a:cubicBezTo>
                    <a:pt x="2250" y="4045"/>
                    <a:pt x="1" y="5292"/>
                    <a:pt x="31" y="5352"/>
                  </a:cubicBezTo>
                  <a:cubicBezTo>
                    <a:pt x="32" y="5354"/>
                    <a:pt x="34" y="5355"/>
                    <a:pt x="38" y="5355"/>
                  </a:cubicBezTo>
                  <a:cubicBezTo>
                    <a:pt x="179" y="5355"/>
                    <a:pt x="2443" y="4221"/>
                    <a:pt x="5199" y="2799"/>
                  </a:cubicBezTo>
                  <a:cubicBezTo>
                    <a:pt x="7995" y="1310"/>
                    <a:pt x="10244" y="63"/>
                    <a:pt x="10214" y="3"/>
                  </a:cubicBezTo>
                  <a:cubicBezTo>
                    <a:pt x="10213" y="1"/>
                    <a:pt x="10211" y="0"/>
                    <a:pt x="1020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3545925" y="2603625"/>
              <a:ext cx="256100" cy="133875"/>
            </a:xfrm>
            <a:custGeom>
              <a:rect b="b" l="l" r="r" t="t"/>
              <a:pathLst>
                <a:path extrusionOk="0" h="5355" w="10244">
                  <a:moveTo>
                    <a:pt x="10207" y="0"/>
                  </a:moveTo>
                  <a:cubicBezTo>
                    <a:pt x="10063" y="0"/>
                    <a:pt x="7801" y="1105"/>
                    <a:pt x="5077" y="2556"/>
                  </a:cubicBezTo>
                  <a:cubicBezTo>
                    <a:pt x="2250" y="4045"/>
                    <a:pt x="1" y="5291"/>
                    <a:pt x="31" y="5352"/>
                  </a:cubicBezTo>
                  <a:cubicBezTo>
                    <a:pt x="32" y="5354"/>
                    <a:pt x="34" y="5354"/>
                    <a:pt x="38" y="5354"/>
                  </a:cubicBezTo>
                  <a:cubicBezTo>
                    <a:pt x="178" y="5354"/>
                    <a:pt x="2442" y="4221"/>
                    <a:pt x="5168" y="2799"/>
                  </a:cubicBezTo>
                  <a:cubicBezTo>
                    <a:pt x="7995" y="1309"/>
                    <a:pt x="10244" y="63"/>
                    <a:pt x="10213" y="2"/>
                  </a:cubicBezTo>
                  <a:cubicBezTo>
                    <a:pt x="10213" y="1"/>
                    <a:pt x="10210" y="0"/>
                    <a:pt x="1020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3574050" y="2656800"/>
              <a:ext cx="256100" cy="133875"/>
            </a:xfrm>
            <a:custGeom>
              <a:rect b="b" l="l" r="r" t="t"/>
              <a:pathLst>
                <a:path extrusionOk="0" h="5355" w="10244">
                  <a:moveTo>
                    <a:pt x="10206" y="1"/>
                  </a:moveTo>
                  <a:cubicBezTo>
                    <a:pt x="10063" y="1"/>
                    <a:pt x="7799" y="1105"/>
                    <a:pt x="5046" y="2556"/>
                  </a:cubicBezTo>
                  <a:cubicBezTo>
                    <a:pt x="2249" y="4046"/>
                    <a:pt x="0" y="5292"/>
                    <a:pt x="31" y="5353"/>
                  </a:cubicBezTo>
                  <a:cubicBezTo>
                    <a:pt x="31" y="5354"/>
                    <a:pt x="34" y="5355"/>
                    <a:pt x="37" y="5355"/>
                  </a:cubicBezTo>
                  <a:cubicBezTo>
                    <a:pt x="178" y="5355"/>
                    <a:pt x="2442" y="4222"/>
                    <a:pt x="5167" y="2799"/>
                  </a:cubicBezTo>
                  <a:cubicBezTo>
                    <a:pt x="7994" y="1310"/>
                    <a:pt x="10243" y="64"/>
                    <a:pt x="10213" y="3"/>
                  </a:cubicBezTo>
                  <a:cubicBezTo>
                    <a:pt x="10212" y="1"/>
                    <a:pt x="10210" y="1"/>
                    <a:pt x="1020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2731325" y="3077850"/>
              <a:ext cx="57000" cy="49400"/>
            </a:xfrm>
            <a:custGeom>
              <a:rect b="b" l="l" r="r" t="t"/>
              <a:pathLst>
                <a:path extrusionOk="0" h="1976" w="2280">
                  <a:moveTo>
                    <a:pt x="547" y="0"/>
                  </a:moveTo>
                  <a:lnTo>
                    <a:pt x="0" y="1125"/>
                  </a:lnTo>
                  <a:lnTo>
                    <a:pt x="1733" y="1976"/>
                  </a:lnTo>
                  <a:lnTo>
                    <a:pt x="2280" y="882"/>
                  </a:lnTo>
                  <a:lnTo>
                    <a:pt x="54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8"/>
            <p:cNvSpPr/>
            <p:nvPr/>
          </p:nvSpPr>
          <p:spPr>
            <a:xfrm>
              <a:off x="2690275" y="3045925"/>
              <a:ext cx="75275" cy="80575"/>
            </a:xfrm>
            <a:custGeom>
              <a:rect b="b" l="l" r="r" t="t"/>
              <a:pathLst>
                <a:path extrusionOk="0" h="3223" w="3011">
                  <a:moveTo>
                    <a:pt x="1126" y="1"/>
                  </a:moveTo>
                  <a:cubicBezTo>
                    <a:pt x="548" y="639"/>
                    <a:pt x="153" y="1429"/>
                    <a:pt x="1" y="2280"/>
                  </a:cubicBezTo>
                  <a:lnTo>
                    <a:pt x="1855" y="3223"/>
                  </a:lnTo>
                  <a:lnTo>
                    <a:pt x="3010" y="943"/>
                  </a:lnTo>
                  <a:lnTo>
                    <a:pt x="1126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2692575" y="3093050"/>
              <a:ext cx="48650" cy="24325"/>
            </a:xfrm>
            <a:custGeom>
              <a:rect b="b" l="l" r="r" t="t"/>
              <a:pathLst>
                <a:path extrusionOk="0" h="973" w="1946">
                  <a:moveTo>
                    <a:pt x="0" y="0"/>
                  </a:moveTo>
                  <a:cubicBezTo>
                    <a:pt x="304" y="213"/>
                    <a:pt x="608" y="395"/>
                    <a:pt x="942" y="547"/>
                  </a:cubicBezTo>
                  <a:cubicBezTo>
                    <a:pt x="1246" y="730"/>
                    <a:pt x="1611" y="882"/>
                    <a:pt x="1945" y="973"/>
                  </a:cubicBezTo>
                  <a:cubicBezTo>
                    <a:pt x="1672" y="730"/>
                    <a:pt x="1338" y="547"/>
                    <a:pt x="1003" y="426"/>
                  </a:cubicBezTo>
                  <a:cubicBezTo>
                    <a:pt x="699" y="243"/>
                    <a:pt x="365" y="9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8"/>
            <p:cNvSpPr/>
            <p:nvPr/>
          </p:nvSpPr>
          <p:spPr>
            <a:xfrm>
              <a:off x="2697875" y="3080125"/>
              <a:ext cx="48675" cy="25850"/>
            </a:xfrm>
            <a:custGeom>
              <a:rect b="b" l="l" r="r" t="t"/>
              <a:pathLst>
                <a:path extrusionOk="0" h="1034" w="1947">
                  <a:moveTo>
                    <a:pt x="1" y="0"/>
                  </a:moveTo>
                  <a:cubicBezTo>
                    <a:pt x="274" y="244"/>
                    <a:pt x="609" y="426"/>
                    <a:pt x="943" y="578"/>
                  </a:cubicBezTo>
                  <a:cubicBezTo>
                    <a:pt x="1247" y="791"/>
                    <a:pt x="1612" y="943"/>
                    <a:pt x="1946" y="1034"/>
                  </a:cubicBezTo>
                  <a:cubicBezTo>
                    <a:pt x="1673" y="791"/>
                    <a:pt x="1338" y="608"/>
                    <a:pt x="1004" y="456"/>
                  </a:cubicBezTo>
                  <a:cubicBezTo>
                    <a:pt x="700" y="244"/>
                    <a:pt x="335" y="92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8"/>
            <p:cNvSpPr/>
            <p:nvPr/>
          </p:nvSpPr>
          <p:spPr>
            <a:xfrm>
              <a:off x="2704725" y="3064925"/>
              <a:ext cx="49425" cy="26625"/>
            </a:xfrm>
            <a:custGeom>
              <a:rect b="b" l="l" r="r" t="t"/>
              <a:pathLst>
                <a:path extrusionOk="0" h="1065" w="1977">
                  <a:moveTo>
                    <a:pt x="0" y="0"/>
                  </a:moveTo>
                  <a:lnTo>
                    <a:pt x="0" y="0"/>
                  </a:lnTo>
                  <a:cubicBezTo>
                    <a:pt x="274" y="244"/>
                    <a:pt x="608" y="426"/>
                    <a:pt x="943" y="608"/>
                  </a:cubicBezTo>
                  <a:cubicBezTo>
                    <a:pt x="1277" y="791"/>
                    <a:pt x="1611" y="943"/>
                    <a:pt x="1976" y="1064"/>
                  </a:cubicBezTo>
                  <a:cubicBezTo>
                    <a:pt x="1672" y="821"/>
                    <a:pt x="1368" y="639"/>
                    <a:pt x="1034" y="456"/>
                  </a:cubicBezTo>
                  <a:cubicBezTo>
                    <a:pt x="700" y="274"/>
                    <a:pt x="365" y="122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2712325" y="3053525"/>
              <a:ext cx="48650" cy="24350"/>
            </a:xfrm>
            <a:custGeom>
              <a:rect b="b" l="l" r="r" t="t"/>
              <a:pathLst>
                <a:path extrusionOk="0" h="974" w="1946">
                  <a:moveTo>
                    <a:pt x="0" y="1"/>
                  </a:moveTo>
                  <a:cubicBezTo>
                    <a:pt x="274" y="213"/>
                    <a:pt x="578" y="426"/>
                    <a:pt x="943" y="548"/>
                  </a:cubicBezTo>
                  <a:cubicBezTo>
                    <a:pt x="1247" y="760"/>
                    <a:pt x="1581" y="882"/>
                    <a:pt x="1946" y="973"/>
                  </a:cubicBezTo>
                  <a:cubicBezTo>
                    <a:pt x="1642" y="760"/>
                    <a:pt x="1338" y="578"/>
                    <a:pt x="1003" y="426"/>
                  </a:cubicBezTo>
                  <a:cubicBezTo>
                    <a:pt x="669" y="244"/>
                    <a:pt x="335" y="9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8"/>
            <p:cNvSpPr/>
            <p:nvPr/>
          </p:nvSpPr>
          <p:spPr>
            <a:xfrm>
              <a:off x="3093025" y="2930425"/>
              <a:ext cx="47900" cy="57025"/>
            </a:xfrm>
            <a:custGeom>
              <a:rect b="b" l="l" r="r" t="t"/>
              <a:pathLst>
                <a:path extrusionOk="0" h="2281" w="1916">
                  <a:moveTo>
                    <a:pt x="761" y="0"/>
                  </a:moveTo>
                  <a:lnTo>
                    <a:pt x="1" y="1794"/>
                  </a:lnTo>
                  <a:lnTo>
                    <a:pt x="1125" y="2280"/>
                  </a:lnTo>
                  <a:lnTo>
                    <a:pt x="1916" y="487"/>
                  </a:lnTo>
                  <a:lnTo>
                    <a:pt x="76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8"/>
            <p:cNvSpPr/>
            <p:nvPr/>
          </p:nvSpPr>
          <p:spPr>
            <a:xfrm>
              <a:off x="3091500" y="2890150"/>
              <a:ext cx="79075" cy="72975"/>
            </a:xfrm>
            <a:custGeom>
              <a:rect b="b" l="l" r="r" t="t"/>
              <a:pathLst>
                <a:path extrusionOk="0" h="2919" w="3163">
                  <a:moveTo>
                    <a:pt x="822" y="1"/>
                  </a:moveTo>
                  <a:lnTo>
                    <a:pt x="1" y="1885"/>
                  </a:lnTo>
                  <a:lnTo>
                    <a:pt x="2341" y="2918"/>
                  </a:lnTo>
                  <a:lnTo>
                    <a:pt x="3162" y="1004"/>
                  </a:lnTo>
                  <a:cubicBezTo>
                    <a:pt x="2493" y="456"/>
                    <a:pt x="1703" y="122"/>
                    <a:pt x="8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8"/>
            <p:cNvSpPr/>
            <p:nvPr/>
          </p:nvSpPr>
          <p:spPr>
            <a:xfrm>
              <a:off x="3101400" y="2891675"/>
              <a:ext cx="21300" cy="50175"/>
            </a:xfrm>
            <a:custGeom>
              <a:rect b="b" l="l" r="r" t="t"/>
              <a:pathLst>
                <a:path extrusionOk="0" h="2007" w="852">
                  <a:moveTo>
                    <a:pt x="851" y="0"/>
                  </a:moveTo>
                  <a:cubicBezTo>
                    <a:pt x="638" y="304"/>
                    <a:pt x="486" y="639"/>
                    <a:pt x="365" y="973"/>
                  </a:cubicBezTo>
                  <a:cubicBezTo>
                    <a:pt x="182" y="1307"/>
                    <a:pt x="61" y="1642"/>
                    <a:pt x="0" y="2006"/>
                  </a:cubicBezTo>
                  <a:cubicBezTo>
                    <a:pt x="213" y="1702"/>
                    <a:pt x="365" y="1368"/>
                    <a:pt x="486" y="1034"/>
                  </a:cubicBezTo>
                  <a:cubicBezTo>
                    <a:pt x="669" y="699"/>
                    <a:pt x="790" y="365"/>
                    <a:pt x="8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8"/>
            <p:cNvSpPr/>
            <p:nvPr/>
          </p:nvSpPr>
          <p:spPr>
            <a:xfrm>
              <a:off x="3112025" y="2895475"/>
              <a:ext cx="23575" cy="50925"/>
            </a:xfrm>
            <a:custGeom>
              <a:rect b="b" l="l" r="r" t="t"/>
              <a:pathLst>
                <a:path extrusionOk="0" h="2037" w="943">
                  <a:moveTo>
                    <a:pt x="943" y="0"/>
                  </a:moveTo>
                  <a:cubicBezTo>
                    <a:pt x="730" y="335"/>
                    <a:pt x="548" y="669"/>
                    <a:pt x="426" y="1003"/>
                  </a:cubicBezTo>
                  <a:cubicBezTo>
                    <a:pt x="244" y="1338"/>
                    <a:pt x="92" y="1672"/>
                    <a:pt x="1" y="2037"/>
                  </a:cubicBezTo>
                  <a:cubicBezTo>
                    <a:pt x="244" y="1733"/>
                    <a:pt x="426" y="1398"/>
                    <a:pt x="548" y="1064"/>
                  </a:cubicBezTo>
                  <a:cubicBezTo>
                    <a:pt x="730" y="730"/>
                    <a:pt x="882" y="395"/>
                    <a:pt x="94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8"/>
            <p:cNvSpPr/>
            <p:nvPr/>
          </p:nvSpPr>
          <p:spPr>
            <a:xfrm>
              <a:off x="3127225" y="2902300"/>
              <a:ext cx="23575" cy="50950"/>
            </a:xfrm>
            <a:custGeom>
              <a:rect b="b" l="l" r="r" t="t"/>
              <a:pathLst>
                <a:path extrusionOk="0" h="2038" w="943">
                  <a:moveTo>
                    <a:pt x="943" y="1"/>
                  </a:moveTo>
                  <a:lnTo>
                    <a:pt x="943" y="1"/>
                  </a:lnTo>
                  <a:cubicBezTo>
                    <a:pt x="730" y="305"/>
                    <a:pt x="548" y="639"/>
                    <a:pt x="426" y="974"/>
                  </a:cubicBezTo>
                  <a:cubicBezTo>
                    <a:pt x="244" y="1308"/>
                    <a:pt x="92" y="1673"/>
                    <a:pt x="0" y="2037"/>
                  </a:cubicBezTo>
                  <a:cubicBezTo>
                    <a:pt x="213" y="1733"/>
                    <a:pt x="396" y="1399"/>
                    <a:pt x="548" y="1034"/>
                  </a:cubicBezTo>
                  <a:cubicBezTo>
                    <a:pt x="730" y="700"/>
                    <a:pt x="882" y="366"/>
                    <a:pt x="94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8"/>
            <p:cNvSpPr/>
            <p:nvPr/>
          </p:nvSpPr>
          <p:spPr>
            <a:xfrm>
              <a:off x="3140900" y="2909150"/>
              <a:ext cx="22075" cy="50175"/>
            </a:xfrm>
            <a:custGeom>
              <a:rect b="b" l="l" r="r" t="t"/>
              <a:pathLst>
                <a:path extrusionOk="0" h="2007" w="883">
                  <a:moveTo>
                    <a:pt x="882" y="0"/>
                  </a:moveTo>
                  <a:cubicBezTo>
                    <a:pt x="487" y="639"/>
                    <a:pt x="213" y="1307"/>
                    <a:pt x="1" y="2007"/>
                  </a:cubicBezTo>
                  <a:cubicBezTo>
                    <a:pt x="213" y="1703"/>
                    <a:pt x="396" y="1368"/>
                    <a:pt x="517" y="1034"/>
                  </a:cubicBezTo>
                  <a:cubicBezTo>
                    <a:pt x="669" y="700"/>
                    <a:pt x="821" y="365"/>
                    <a:pt x="88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8"/>
            <p:cNvSpPr/>
            <p:nvPr/>
          </p:nvSpPr>
          <p:spPr>
            <a:xfrm>
              <a:off x="2882550" y="2920550"/>
              <a:ext cx="56250" cy="66900"/>
            </a:xfrm>
            <a:custGeom>
              <a:rect b="b" l="l" r="r" t="t"/>
              <a:pathLst>
                <a:path extrusionOk="0" h="2676" w="2250">
                  <a:moveTo>
                    <a:pt x="1368" y="0"/>
                  </a:moveTo>
                  <a:lnTo>
                    <a:pt x="0" y="547"/>
                  </a:lnTo>
                  <a:lnTo>
                    <a:pt x="882" y="2675"/>
                  </a:lnTo>
                  <a:lnTo>
                    <a:pt x="2249" y="2098"/>
                  </a:lnTo>
                  <a:lnTo>
                    <a:pt x="136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8"/>
            <p:cNvSpPr/>
            <p:nvPr/>
          </p:nvSpPr>
          <p:spPr>
            <a:xfrm>
              <a:off x="2847575" y="2871925"/>
              <a:ext cx="93500" cy="85875"/>
            </a:xfrm>
            <a:custGeom>
              <a:rect b="b" l="l" r="r" t="t"/>
              <a:pathLst>
                <a:path extrusionOk="0" h="3435" w="3740">
                  <a:moveTo>
                    <a:pt x="2797" y="0"/>
                  </a:moveTo>
                  <a:cubicBezTo>
                    <a:pt x="1794" y="122"/>
                    <a:pt x="822" y="517"/>
                    <a:pt x="1" y="1155"/>
                  </a:cubicBezTo>
                  <a:lnTo>
                    <a:pt x="943" y="3435"/>
                  </a:lnTo>
                  <a:lnTo>
                    <a:pt x="3740" y="2280"/>
                  </a:lnTo>
                  <a:lnTo>
                    <a:pt x="2797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2847575" y="2871925"/>
              <a:ext cx="70700" cy="29925"/>
            </a:xfrm>
            <a:custGeom>
              <a:rect b="b" l="l" r="r" t="t"/>
              <a:pathLst>
                <a:path extrusionOk="0" h="1197" w="2828">
                  <a:moveTo>
                    <a:pt x="2828" y="0"/>
                  </a:moveTo>
                  <a:lnTo>
                    <a:pt x="2828" y="0"/>
                  </a:lnTo>
                  <a:cubicBezTo>
                    <a:pt x="2433" y="304"/>
                    <a:pt x="1977" y="578"/>
                    <a:pt x="1521" y="790"/>
                  </a:cubicBezTo>
                  <a:cubicBezTo>
                    <a:pt x="1034" y="973"/>
                    <a:pt x="518" y="1094"/>
                    <a:pt x="1" y="1185"/>
                  </a:cubicBezTo>
                  <a:cubicBezTo>
                    <a:pt x="93" y="1193"/>
                    <a:pt x="186" y="1197"/>
                    <a:pt x="277" y="1197"/>
                  </a:cubicBezTo>
                  <a:cubicBezTo>
                    <a:pt x="1272" y="1197"/>
                    <a:pt x="2215" y="751"/>
                    <a:pt x="28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>
              <a:off x="2874175" y="2899275"/>
              <a:ext cx="20550" cy="48650"/>
            </a:xfrm>
            <a:custGeom>
              <a:rect b="b" l="l" r="r" t="t"/>
              <a:pathLst>
                <a:path extrusionOk="0" h="1946" w="822">
                  <a:moveTo>
                    <a:pt x="1" y="0"/>
                  </a:moveTo>
                  <a:lnTo>
                    <a:pt x="1" y="0"/>
                  </a:lnTo>
                  <a:cubicBezTo>
                    <a:pt x="61" y="335"/>
                    <a:pt x="183" y="669"/>
                    <a:pt x="335" y="1003"/>
                  </a:cubicBezTo>
                  <a:cubicBezTo>
                    <a:pt x="457" y="1338"/>
                    <a:pt x="609" y="1642"/>
                    <a:pt x="821" y="1946"/>
                  </a:cubicBezTo>
                  <a:cubicBezTo>
                    <a:pt x="761" y="1611"/>
                    <a:pt x="639" y="1246"/>
                    <a:pt x="487" y="943"/>
                  </a:cubicBezTo>
                  <a:cubicBezTo>
                    <a:pt x="365" y="608"/>
                    <a:pt x="213" y="274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2887850" y="2893950"/>
              <a:ext cx="20550" cy="48650"/>
            </a:xfrm>
            <a:custGeom>
              <a:rect b="b" l="l" r="r" t="t"/>
              <a:pathLst>
                <a:path extrusionOk="0" h="1946" w="822">
                  <a:moveTo>
                    <a:pt x="1" y="0"/>
                  </a:moveTo>
                  <a:lnTo>
                    <a:pt x="1" y="0"/>
                  </a:lnTo>
                  <a:cubicBezTo>
                    <a:pt x="62" y="335"/>
                    <a:pt x="153" y="669"/>
                    <a:pt x="335" y="1004"/>
                  </a:cubicBezTo>
                  <a:cubicBezTo>
                    <a:pt x="426" y="1338"/>
                    <a:pt x="609" y="1672"/>
                    <a:pt x="822" y="1946"/>
                  </a:cubicBezTo>
                  <a:cubicBezTo>
                    <a:pt x="730" y="1611"/>
                    <a:pt x="609" y="1277"/>
                    <a:pt x="457" y="943"/>
                  </a:cubicBezTo>
                  <a:cubicBezTo>
                    <a:pt x="335" y="608"/>
                    <a:pt x="183" y="274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2900775" y="2887875"/>
              <a:ext cx="20550" cy="49425"/>
            </a:xfrm>
            <a:custGeom>
              <a:rect b="b" l="l" r="r" t="t"/>
              <a:pathLst>
                <a:path extrusionOk="0" h="1977" w="822">
                  <a:moveTo>
                    <a:pt x="1" y="0"/>
                  </a:moveTo>
                  <a:lnTo>
                    <a:pt x="1" y="0"/>
                  </a:lnTo>
                  <a:cubicBezTo>
                    <a:pt x="61" y="365"/>
                    <a:pt x="183" y="699"/>
                    <a:pt x="335" y="1003"/>
                  </a:cubicBezTo>
                  <a:cubicBezTo>
                    <a:pt x="456" y="1338"/>
                    <a:pt x="608" y="1672"/>
                    <a:pt x="821" y="1976"/>
                  </a:cubicBezTo>
                  <a:cubicBezTo>
                    <a:pt x="760" y="1611"/>
                    <a:pt x="639" y="1277"/>
                    <a:pt x="487" y="943"/>
                  </a:cubicBezTo>
                  <a:cubicBezTo>
                    <a:pt x="365" y="608"/>
                    <a:pt x="213" y="304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8"/>
            <p:cNvSpPr/>
            <p:nvPr/>
          </p:nvSpPr>
          <p:spPr>
            <a:xfrm>
              <a:off x="2909900" y="2879500"/>
              <a:ext cx="22050" cy="53225"/>
            </a:xfrm>
            <a:custGeom>
              <a:rect b="b" l="l" r="r" t="t"/>
              <a:pathLst>
                <a:path extrusionOk="0" h="2129" w="882">
                  <a:moveTo>
                    <a:pt x="0" y="1"/>
                  </a:moveTo>
                  <a:cubicBezTo>
                    <a:pt x="91" y="366"/>
                    <a:pt x="213" y="730"/>
                    <a:pt x="365" y="1095"/>
                  </a:cubicBezTo>
                  <a:cubicBezTo>
                    <a:pt x="517" y="1460"/>
                    <a:pt x="669" y="1794"/>
                    <a:pt x="882" y="2129"/>
                  </a:cubicBezTo>
                  <a:cubicBezTo>
                    <a:pt x="821" y="1734"/>
                    <a:pt x="699" y="1369"/>
                    <a:pt x="517" y="1034"/>
                  </a:cubicBezTo>
                  <a:cubicBezTo>
                    <a:pt x="395" y="670"/>
                    <a:pt x="213" y="305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8"/>
            <p:cNvSpPr/>
            <p:nvPr/>
          </p:nvSpPr>
          <p:spPr>
            <a:xfrm>
              <a:off x="2859750" y="2900025"/>
              <a:ext cx="22050" cy="53225"/>
            </a:xfrm>
            <a:custGeom>
              <a:rect b="b" l="l" r="r" t="t"/>
              <a:pathLst>
                <a:path extrusionOk="0" h="2129" w="882">
                  <a:moveTo>
                    <a:pt x="0" y="1"/>
                  </a:moveTo>
                  <a:lnTo>
                    <a:pt x="0" y="1"/>
                  </a:lnTo>
                  <a:cubicBezTo>
                    <a:pt x="61" y="365"/>
                    <a:pt x="213" y="730"/>
                    <a:pt x="365" y="1095"/>
                  </a:cubicBezTo>
                  <a:cubicBezTo>
                    <a:pt x="487" y="1460"/>
                    <a:pt x="669" y="1794"/>
                    <a:pt x="882" y="2128"/>
                  </a:cubicBezTo>
                  <a:cubicBezTo>
                    <a:pt x="669" y="1368"/>
                    <a:pt x="365" y="669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8"/>
            <p:cNvSpPr/>
            <p:nvPr/>
          </p:nvSpPr>
          <p:spPr>
            <a:xfrm>
              <a:off x="2709275" y="2944975"/>
              <a:ext cx="608700" cy="534775"/>
            </a:xfrm>
            <a:custGeom>
              <a:rect b="b" l="l" r="r" t="t"/>
              <a:pathLst>
                <a:path extrusionOk="0" h="21391" w="24348">
                  <a:moveTo>
                    <a:pt x="12196" y="0"/>
                  </a:moveTo>
                  <a:cubicBezTo>
                    <a:pt x="8732" y="0"/>
                    <a:pt x="5336" y="1691"/>
                    <a:pt x="3284" y="4798"/>
                  </a:cubicBezTo>
                  <a:cubicBezTo>
                    <a:pt x="1" y="9692"/>
                    <a:pt x="1338" y="16349"/>
                    <a:pt x="6262" y="19601"/>
                  </a:cubicBezTo>
                  <a:cubicBezTo>
                    <a:pt x="8079" y="20812"/>
                    <a:pt x="10132" y="21390"/>
                    <a:pt x="12162" y="21390"/>
                  </a:cubicBezTo>
                  <a:cubicBezTo>
                    <a:pt x="15635" y="21390"/>
                    <a:pt x="19043" y="19699"/>
                    <a:pt x="21095" y="16592"/>
                  </a:cubicBezTo>
                  <a:cubicBezTo>
                    <a:pt x="24348" y="11668"/>
                    <a:pt x="23010" y="5042"/>
                    <a:pt x="18086" y="1789"/>
                  </a:cubicBezTo>
                  <a:cubicBezTo>
                    <a:pt x="16269" y="578"/>
                    <a:pt x="14221" y="0"/>
                    <a:pt x="1219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2758675" y="2985600"/>
              <a:ext cx="508400" cy="449050"/>
            </a:xfrm>
            <a:custGeom>
              <a:rect b="b" l="l" r="r" t="t"/>
              <a:pathLst>
                <a:path extrusionOk="0" h="17962" w="20336">
                  <a:moveTo>
                    <a:pt x="10163" y="0"/>
                  </a:moveTo>
                  <a:cubicBezTo>
                    <a:pt x="6608" y="0"/>
                    <a:pt x="3237" y="2139"/>
                    <a:pt x="1824" y="5636"/>
                  </a:cubicBezTo>
                  <a:cubicBezTo>
                    <a:pt x="1" y="10256"/>
                    <a:pt x="2219" y="15484"/>
                    <a:pt x="6840" y="17307"/>
                  </a:cubicBezTo>
                  <a:cubicBezTo>
                    <a:pt x="7938" y="17751"/>
                    <a:pt x="9073" y="17962"/>
                    <a:pt x="10190" y="17962"/>
                  </a:cubicBezTo>
                  <a:cubicBezTo>
                    <a:pt x="13739" y="17962"/>
                    <a:pt x="17101" y="15837"/>
                    <a:pt x="18512" y="12323"/>
                  </a:cubicBezTo>
                  <a:cubicBezTo>
                    <a:pt x="20335" y="7733"/>
                    <a:pt x="18116" y="2505"/>
                    <a:pt x="13496" y="651"/>
                  </a:cubicBezTo>
                  <a:cubicBezTo>
                    <a:pt x="12403" y="209"/>
                    <a:pt x="11274" y="0"/>
                    <a:pt x="1016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2786025" y="2984775"/>
              <a:ext cx="453700" cy="451750"/>
            </a:xfrm>
            <a:custGeom>
              <a:rect b="b" l="l" r="r" t="t"/>
              <a:pathLst>
                <a:path extrusionOk="0" h="18070" w="18148">
                  <a:moveTo>
                    <a:pt x="17296" y="5425"/>
                  </a:moveTo>
                  <a:cubicBezTo>
                    <a:pt x="17326" y="5486"/>
                    <a:pt x="17326" y="5517"/>
                    <a:pt x="17357" y="5577"/>
                  </a:cubicBezTo>
                  <a:cubicBezTo>
                    <a:pt x="17357" y="5577"/>
                    <a:pt x="17357" y="5517"/>
                    <a:pt x="17296" y="5425"/>
                  </a:cubicBezTo>
                  <a:close/>
                  <a:moveTo>
                    <a:pt x="9049" y="0"/>
                  </a:moveTo>
                  <a:cubicBezTo>
                    <a:pt x="8434" y="0"/>
                    <a:pt x="7816" y="65"/>
                    <a:pt x="7205" y="197"/>
                  </a:cubicBezTo>
                  <a:cubicBezTo>
                    <a:pt x="6809" y="258"/>
                    <a:pt x="6445" y="380"/>
                    <a:pt x="6080" y="501"/>
                  </a:cubicBezTo>
                  <a:cubicBezTo>
                    <a:pt x="5928" y="592"/>
                    <a:pt x="5715" y="623"/>
                    <a:pt x="5533" y="714"/>
                  </a:cubicBezTo>
                  <a:lnTo>
                    <a:pt x="4986" y="957"/>
                  </a:lnTo>
                  <a:cubicBezTo>
                    <a:pt x="4895" y="1018"/>
                    <a:pt x="4803" y="1048"/>
                    <a:pt x="4712" y="1109"/>
                  </a:cubicBezTo>
                  <a:lnTo>
                    <a:pt x="4469" y="1261"/>
                  </a:lnTo>
                  <a:cubicBezTo>
                    <a:pt x="4287" y="1383"/>
                    <a:pt x="4104" y="1474"/>
                    <a:pt x="3922" y="1596"/>
                  </a:cubicBezTo>
                  <a:cubicBezTo>
                    <a:pt x="3253" y="2082"/>
                    <a:pt x="2615" y="2659"/>
                    <a:pt x="2068" y="3298"/>
                  </a:cubicBezTo>
                  <a:cubicBezTo>
                    <a:pt x="1946" y="3480"/>
                    <a:pt x="1825" y="3662"/>
                    <a:pt x="1673" y="3845"/>
                  </a:cubicBezTo>
                  <a:cubicBezTo>
                    <a:pt x="1551" y="4027"/>
                    <a:pt x="1429" y="4210"/>
                    <a:pt x="1338" y="4392"/>
                  </a:cubicBezTo>
                  <a:cubicBezTo>
                    <a:pt x="852" y="5182"/>
                    <a:pt x="518" y="6003"/>
                    <a:pt x="305" y="6915"/>
                  </a:cubicBezTo>
                  <a:cubicBezTo>
                    <a:pt x="62" y="7827"/>
                    <a:pt x="1" y="8769"/>
                    <a:pt x="62" y="9711"/>
                  </a:cubicBezTo>
                  <a:cubicBezTo>
                    <a:pt x="214" y="11656"/>
                    <a:pt x="973" y="13511"/>
                    <a:pt x="2280" y="14970"/>
                  </a:cubicBezTo>
                  <a:cubicBezTo>
                    <a:pt x="2888" y="15699"/>
                    <a:pt x="3618" y="16307"/>
                    <a:pt x="4439" y="16793"/>
                  </a:cubicBezTo>
                  <a:cubicBezTo>
                    <a:pt x="5198" y="17249"/>
                    <a:pt x="6050" y="17614"/>
                    <a:pt x="6931" y="17827"/>
                  </a:cubicBezTo>
                  <a:cubicBezTo>
                    <a:pt x="7144" y="17857"/>
                    <a:pt x="7357" y="17918"/>
                    <a:pt x="7569" y="17948"/>
                  </a:cubicBezTo>
                  <a:cubicBezTo>
                    <a:pt x="7812" y="17979"/>
                    <a:pt x="8025" y="18009"/>
                    <a:pt x="8238" y="18040"/>
                  </a:cubicBezTo>
                  <a:cubicBezTo>
                    <a:pt x="8664" y="18070"/>
                    <a:pt x="9089" y="18070"/>
                    <a:pt x="9515" y="18070"/>
                  </a:cubicBezTo>
                  <a:cubicBezTo>
                    <a:pt x="9940" y="18040"/>
                    <a:pt x="10366" y="17979"/>
                    <a:pt x="10761" y="17918"/>
                  </a:cubicBezTo>
                  <a:cubicBezTo>
                    <a:pt x="10974" y="17888"/>
                    <a:pt x="11186" y="17827"/>
                    <a:pt x="11369" y="17766"/>
                  </a:cubicBezTo>
                  <a:lnTo>
                    <a:pt x="11673" y="17705"/>
                  </a:lnTo>
                  <a:cubicBezTo>
                    <a:pt x="11764" y="17675"/>
                    <a:pt x="11855" y="17644"/>
                    <a:pt x="11946" y="17614"/>
                  </a:cubicBezTo>
                  <a:lnTo>
                    <a:pt x="12524" y="17401"/>
                  </a:lnTo>
                  <a:cubicBezTo>
                    <a:pt x="12706" y="17340"/>
                    <a:pt x="12858" y="17219"/>
                    <a:pt x="13041" y="17158"/>
                  </a:cubicBezTo>
                  <a:cubicBezTo>
                    <a:pt x="13405" y="16976"/>
                    <a:pt x="13740" y="16793"/>
                    <a:pt x="14044" y="16581"/>
                  </a:cubicBezTo>
                  <a:cubicBezTo>
                    <a:pt x="16202" y="15152"/>
                    <a:pt x="17661" y="12872"/>
                    <a:pt x="18025" y="10289"/>
                  </a:cubicBezTo>
                  <a:cubicBezTo>
                    <a:pt x="18147" y="9438"/>
                    <a:pt x="18147" y="8556"/>
                    <a:pt x="17995" y="7705"/>
                  </a:cubicBezTo>
                  <a:cubicBezTo>
                    <a:pt x="17934" y="7371"/>
                    <a:pt x="17873" y="7067"/>
                    <a:pt x="17782" y="6763"/>
                  </a:cubicBezTo>
                  <a:cubicBezTo>
                    <a:pt x="17752" y="6611"/>
                    <a:pt x="17752" y="6489"/>
                    <a:pt x="17691" y="6398"/>
                  </a:cubicBezTo>
                  <a:cubicBezTo>
                    <a:pt x="17661" y="6276"/>
                    <a:pt x="17630" y="6185"/>
                    <a:pt x="17600" y="6094"/>
                  </a:cubicBezTo>
                  <a:lnTo>
                    <a:pt x="17448" y="5699"/>
                  </a:lnTo>
                  <a:cubicBezTo>
                    <a:pt x="17388" y="5608"/>
                    <a:pt x="17387" y="5548"/>
                    <a:pt x="17387" y="5547"/>
                  </a:cubicBezTo>
                  <a:lnTo>
                    <a:pt x="17387" y="5547"/>
                  </a:lnTo>
                  <a:cubicBezTo>
                    <a:pt x="17387" y="5548"/>
                    <a:pt x="17387" y="5608"/>
                    <a:pt x="17418" y="5699"/>
                  </a:cubicBezTo>
                  <a:lnTo>
                    <a:pt x="17570" y="6094"/>
                  </a:lnTo>
                  <a:lnTo>
                    <a:pt x="17661" y="6398"/>
                  </a:lnTo>
                  <a:cubicBezTo>
                    <a:pt x="17691" y="6520"/>
                    <a:pt x="17721" y="6641"/>
                    <a:pt x="17752" y="6763"/>
                  </a:cubicBezTo>
                  <a:cubicBezTo>
                    <a:pt x="17843" y="7067"/>
                    <a:pt x="17904" y="7401"/>
                    <a:pt x="17934" y="7705"/>
                  </a:cubicBezTo>
                  <a:cubicBezTo>
                    <a:pt x="18056" y="8556"/>
                    <a:pt x="18056" y="9438"/>
                    <a:pt x="17934" y="10289"/>
                  </a:cubicBezTo>
                  <a:cubicBezTo>
                    <a:pt x="17570" y="12812"/>
                    <a:pt x="16141" y="15061"/>
                    <a:pt x="13983" y="16489"/>
                  </a:cubicBezTo>
                  <a:cubicBezTo>
                    <a:pt x="13679" y="16672"/>
                    <a:pt x="13345" y="16885"/>
                    <a:pt x="13010" y="17036"/>
                  </a:cubicBezTo>
                  <a:cubicBezTo>
                    <a:pt x="12828" y="17128"/>
                    <a:pt x="12645" y="17219"/>
                    <a:pt x="12463" y="17280"/>
                  </a:cubicBezTo>
                  <a:lnTo>
                    <a:pt x="11916" y="17462"/>
                  </a:lnTo>
                  <a:cubicBezTo>
                    <a:pt x="11825" y="17523"/>
                    <a:pt x="11734" y="17553"/>
                    <a:pt x="11642" y="17584"/>
                  </a:cubicBezTo>
                  <a:lnTo>
                    <a:pt x="11338" y="17644"/>
                  </a:lnTo>
                  <a:cubicBezTo>
                    <a:pt x="11126" y="17705"/>
                    <a:pt x="10943" y="17736"/>
                    <a:pt x="10761" y="17796"/>
                  </a:cubicBezTo>
                  <a:cubicBezTo>
                    <a:pt x="10335" y="17857"/>
                    <a:pt x="9940" y="17918"/>
                    <a:pt x="9515" y="17918"/>
                  </a:cubicBezTo>
                  <a:cubicBezTo>
                    <a:pt x="9390" y="17927"/>
                    <a:pt x="9265" y="17931"/>
                    <a:pt x="9141" y="17931"/>
                  </a:cubicBezTo>
                  <a:cubicBezTo>
                    <a:pt x="8840" y="17931"/>
                    <a:pt x="8539" y="17909"/>
                    <a:pt x="8238" y="17888"/>
                  </a:cubicBezTo>
                  <a:cubicBezTo>
                    <a:pt x="8025" y="17888"/>
                    <a:pt x="7812" y="17827"/>
                    <a:pt x="7600" y="17796"/>
                  </a:cubicBezTo>
                  <a:cubicBezTo>
                    <a:pt x="7387" y="17766"/>
                    <a:pt x="7174" y="17736"/>
                    <a:pt x="6961" y="17675"/>
                  </a:cubicBezTo>
                  <a:cubicBezTo>
                    <a:pt x="6536" y="17553"/>
                    <a:pt x="6110" y="17432"/>
                    <a:pt x="5715" y="17280"/>
                  </a:cubicBezTo>
                  <a:cubicBezTo>
                    <a:pt x="5290" y="17097"/>
                    <a:pt x="4895" y="16885"/>
                    <a:pt x="4499" y="16641"/>
                  </a:cubicBezTo>
                  <a:cubicBezTo>
                    <a:pt x="3709" y="16185"/>
                    <a:pt x="2980" y="15577"/>
                    <a:pt x="2372" y="14878"/>
                  </a:cubicBezTo>
                  <a:cubicBezTo>
                    <a:pt x="1764" y="14149"/>
                    <a:pt x="1247" y="13328"/>
                    <a:pt x="852" y="12447"/>
                  </a:cubicBezTo>
                  <a:cubicBezTo>
                    <a:pt x="518" y="11565"/>
                    <a:pt x="274" y="10653"/>
                    <a:pt x="214" y="9681"/>
                  </a:cubicBezTo>
                  <a:cubicBezTo>
                    <a:pt x="122" y="8769"/>
                    <a:pt x="214" y="7827"/>
                    <a:pt x="426" y="6945"/>
                  </a:cubicBezTo>
                  <a:cubicBezTo>
                    <a:pt x="548" y="6489"/>
                    <a:pt x="670" y="6064"/>
                    <a:pt x="852" y="5638"/>
                  </a:cubicBezTo>
                  <a:cubicBezTo>
                    <a:pt x="1004" y="5243"/>
                    <a:pt x="1217" y="4848"/>
                    <a:pt x="1460" y="4453"/>
                  </a:cubicBezTo>
                  <a:cubicBezTo>
                    <a:pt x="1551" y="4270"/>
                    <a:pt x="1673" y="4088"/>
                    <a:pt x="1794" y="3906"/>
                  </a:cubicBezTo>
                  <a:cubicBezTo>
                    <a:pt x="1916" y="3754"/>
                    <a:pt x="2037" y="3571"/>
                    <a:pt x="2189" y="3389"/>
                  </a:cubicBezTo>
                  <a:cubicBezTo>
                    <a:pt x="2463" y="3055"/>
                    <a:pt x="2736" y="2751"/>
                    <a:pt x="3040" y="2477"/>
                  </a:cubicBezTo>
                  <a:cubicBezTo>
                    <a:pt x="3344" y="2203"/>
                    <a:pt x="3679" y="1930"/>
                    <a:pt x="4013" y="1687"/>
                  </a:cubicBezTo>
                  <a:cubicBezTo>
                    <a:pt x="4195" y="1596"/>
                    <a:pt x="4347" y="1474"/>
                    <a:pt x="4530" y="1383"/>
                  </a:cubicBezTo>
                  <a:lnTo>
                    <a:pt x="4803" y="1231"/>
                  </a:lnTo>
                  <a:cubicBezTo>
                    <a:pt x="4864" y="1170"/>
                    <a:pt x="4955" y="1140"/>
                    <a:pt x="5046" y="1079"/>
                  </a:cubicBezTo>
                  <a:lnTo>
                    <a:pt x="5594" y="836"/>
                  </a:lnTo>
                  <a:cubicBezTo>
                    <a:pt x="5746" y="744"/>
                    <a:pt x="5958" y="684"/>
                    <a:pt x="6141" y="623"/>
                  </a:cubicBezTo>
                  <a:cubicBezTo>
                    <a:pt x="7084" y="280"/>
                    <a:pt x="8067" y="111"/>
                    <a:pt x="9055" y="111"/>
                  </a:cubicBezTo>
                  <a:cubicBezTo>
                    <a:pt x="9817" y="111"/>
                    <a:pt x="10584" y="212"/>
                    <a:pt x="11338" y="410"/>
                  </a:cubicBezTo>
                  <a:cubicBezTo>
                    <a:pt x="12433" y="684"/>
                    <a:pt x="13466" y="1170"/>
                    <a:pt x="14408" y="1869"/>
                  </a:cubicBezTo>
                  <a:cubicBezTo>
                    <a:pt x="15107" y="2355"/>
                    <a:pt x="15715" y="2963"/>
                    <a:pt x="16232" y="3662"/>
                  </a:cubicBezTo>
                  <a:cubicBezTo>
                    <a:pt x="16445" y="3906"/>
                    <a:pt x="16597" y="4179"/>
                    <a:pt x="16779" y="4453"/>
                  </a:cubicBezTo>
                  <a:cubicBezTo>
                    <a:pt x="16840" y="4574"/>
                    <a:pt x="16901" y="4665"/>
                    <a:pt x="16962" y="4787"/>
                  </a:cubicBezTo>
                  <a:lnTo>
                    <a:pt x="17114" y="5061"/>
                  </a:lnTo>
                  <a:lnTo>
                    <a:pt x="17296" y="5425"/>
                  </a:lnTo>
                  <a:cubicBezTo>
                    <a:pt x="17266" y="5334"/>
                    <a:pt x="17205" y="5213"/>
                    <a:pt x="17144" y="5061"/>
                  </a:cubicBezTo>
                  <a:lnTo>
                    <a:pt x="16992" y="4757"/>
                  </a:lnTo>
                  <a:cubicBezTo>
                    <a:pt x="16931" y="4665"/>
                    <a:pt x="16870" y="4544"/>
                    <a:pt x="16810" y="4422"/>
                  </a:cubicBezTo>
                  <a:cubicBezTo>
                    <a:pt x="16658" y="4149"/>
                    <a:pt x="16475" y="3906"/>
                    <a:pt x="16293" y="3632"/>
                  </a:cubicBezTo>
                  <a:cubicBezTo>
                    <a:pt x="15776" y="2933"/>
                    <a:pt x="15138" y="2325"/>
                    <a:pt x="14439" y="1808"/>
                  </a:cubicBezTo>
                  <a:cubicBezTo>
                    <a:pt x="12873" y="634"/>
                    <a:pt x="10975" y="0"/>
                    <a:pt x="904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3153050" y="3113800"/>
              <a:ext cx="68425" cy="31700"/>
            </a:xfrm>
            <a:custGeom>
              <a:rect b="b" l="l" r="r" t="t"/>
              <a:pathLst>
                <a:path extrusionOk="0" h="1268" w="2737">
                  <a:moveTo>
                    <a:pt x="2649" y="0"/>
                  </a:moveTo>
                  <a:cubicBezTo>
                    <a:pt x="2474" y="0"/>
                    <a:pt x="1924" y="200"/>
                    <a:pt x="1308" y="508"/>
                  </a:cubicBezTo>
                  <a:cubicBezTo>
                    <a:pt x="822" y="690"/>
                    <a:pt x="396" y="963"/>
                    <a:pt x="1" y="1267"/>
                  </a:cubicBezTo>
                  <a:cubicBezTo>
                    <a:pt x="518" y="1176"/>
                    <a:pt x="974" y="1024"/>
                    <a:pt x="1430" y="781"/>
                  </a:cubicBezTo>
                  <a:cubicBezTo>
                    <a:pt x="2159" y="447"/>
                    <a:pt x="2737" y="112"/>
                    <a:pt x="2706" y="21"/>
                  </a:cubicBezTo>
                  <a:cubicBezTo>
                    <a:pt x="2701" y="7"/>
                    <a:pt x="2682" y="0"/>
                    <a:pt x="264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3158375" y="3263250"/>
              <a:ext cx="70700" cy="25775"/>
            </a:xfrm>
            <a:custGeom>
              <a:rect b="b" l="l" r="r" t="t"/>
              <a:pathLst>
                <a:path extrusionOk="0" h="1031" w="2828">
                  <a:moveTo>
                    <a:pt x="1" y="1"/>
                  </a:moveTo>
                  <a:lnTo>
                    <a:pt x="1" y="1"/>
                  </a:lnTo>
                  <a:cubicBezTo>
                    <a:pt x="426" y="274"/>
                    <a:pt x="882" y="487"/>
                    <a:pt x="1368" y="639"/>
                  </a:cubicBezTo>
                  <a:cubicBezTo>
                    <a:pt x="1981" y="884"/>
                    <a:pt x="2514" y="1030"/>
                    <a:pt x="2714" y="1030"/>
                  </a:cubicBezTo>
                  <a:cubicBezTo>
                    <a:pt x="2762" y="1030"/>
                    <a:pt x="2791" y="1022"/>
                    <a:pt x="2797" y="1004"/>
                  </a:cubicBezTo>
                  <a:cubicBezTo>
                    <a:pt x="2827" y="913"/>
                    <a:pt x="2220" y="639"/>
                    <a:pt x="1460" y="365"/>
                  </a:cubicBezTo>
                  <a:cubicBezTo>
                    <a:pt x="1004" y="183"/>
                    <a:pt x="517" y="62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3079350" y="3349875"/>
              <a:ext cx="34225" cy="67700"/>
            </a:xfrm>
            <a:custGeom>
              <a:rect b="b" l="l" r="r" t="t"/>
              <a:pathLst>
                <a:path extrusionOk="0" h="2708" w="1369">
                  <a:moveTo>
                    <a:pt x="1" y="1"/>
                  </a:moveTo>
                  <a:lnTo>
                    <a:pt x="1" y="1"/>
                  </a:lnTo>
                  <a:cubicBezTo>
                    <a:pt x="92" y="487"/>
                    <a:pt x="274" y="973"/>
                    <a:pt x="517" y="1399"/>
                  </a:cubicBezTo>
                  <a:cubicBezTo>
                    <a:pt x="843" y="2140"/>
                    <a:pt x="1169" y="2707"/>
                    <a:pt x="1270" y="2707"/>
                  </a:cubicBezTo>
                  <a:cubicBezTo>
                    <a:pt x="1272" y="2707"/>
                    <a:pt x="1275" y="2707"/>
                    <a:pt x="1277" y="2706"/>
                  </a:cubicBezTo>
                  <a:cubicBezTo>
                    <a:pt x="1368" y="2645"/>
                    <a:pt x="1156" y="2007"/>
                    <a:pt x="760" y="1277"/>
                  </a:cubicBezTo>
                  <a:cubicBezTo>
                    <a:pt x="578" y="822"/>
                    <a:pt x="304" y="396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2934975" y="3356725"/>
              <a:ext cx="27375" cy="69950"/>
            </a:xfrm>
            <a:custGeom>
              <a:rect b="b" l="l" r="r" t="t"/>
              <a:pathLst>
                <a:path extrusionOk="0" h="2798" w="1095">
                  <a:moveTo>
                    <a:pt x="1095" y="0"/>
                  </a:moveTo>
                  <a:cubicBezTo>
                    <a:pt x="791" y="396"/>
                    <a:pt x="608" y="851"/>
                    <a:pt x="456" y="1338"/>
                  </a:cubicBezTo>
                  <a:cubicBezTo>
                    <a:pt x="183" y="2098"/>
                    <a:pt x="0" y="2766"/>
                    <a:pt x="92" y="2797"/>
                  </a:cubicBezTo>
                  <a:cubicBezTo>
                    <a:pt x="94" y="2797"/>
                    <a:pt x="96" y="2798"/>
                    <a:pt x="98" y="2798"/>
                  </a:cubicBezTo>
                  <a:cubicBezTo>
                    <a:pt x="195" y="2798"/>
                    <a:pt x="463" y="2171"/>
                    <a:pt x="730" y="1429"/>
                  </a:cubicBezTo>
                  <a:cubicBezTo>
                    <a:pt x="912" y="973"/>
                    <a:pt x="1034" y="487"/>
                    <a:pt x="10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2806550" y="3278450"/>
              <a:ext cx="67650" cy="33225"/>
            </a:xfrm>
            <a:custGeom>
              <a:rect b="b" l="l" r="r" t="t"/>
              <a:pathLst>
                <a:path extrusionOk="0" h="1329" w="2706">
                  <a:moveTo>
                    <a:pt x="2706" y="1"/>
                  </a:moveTo>
                  <a:lnTo>
                    <a:pt x="2706" y="1"/>
                  </a:lnTo>
                  <a:cubicBezTo>
                    <a:pt x="2219" y="122"/>
                    <a:pt x="1733" y="305"/>
                    <a:pt x="1307" y="548"/>
                  </a:cubicBezTo>
                  <a:cubicBezTo>
                    <a:pt x="578" y="852"/>
                    <a:pt x="0" y="1216"/>
                    <a:pt x="31" y="1308"/>
                  </a:cubicBezTo>
                  <a:cubicBezTo>
                    <a:pt x="36" y="1322"/>
                    <a:pt x="55" y="1329"/>
                    <a:pt x="87" y="1329"/>
                  </a:cubicBezTo>
                  <a:cubicBezTo>
                    <a:pt x="261" y="1329"/>
                    <a:pt x="813" y="1125"/>
                    <a:pt x="1429" y="791"/>
                  </a:cubicBezTo>
                  <a:cubicBezTo>
                    <a:pt x="1885" y="609"/>
                    <a:pt x="2311" y="335"/>
                    <a:pt x="270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>
              <a:off x="2795150" y="3136450"/>
              <a:ext cx="71450" cy="25000"/>
            </a:xfrm>
            <a:custGeom>
              <a:rect b="b" l="l" r="r" t="t"/>
              <a:pathLst>
                <a:path extrusionOk="0" h="1000" w="2858">
                  <a:moveTo>
                    <a:pt x="119" y="1"/>
                  </a:moveTo>
                  <a:cubicBezTo>
                    <a:pt x="68" y="1"/>
                    <a:pt x="37" y="9"/>
                    <a:pt x="31" y="27"/>
                  </a:cubicBezTo>
                  <a:cubicBezTo>
                    <a:pt x="1" y="118"/>
                    <a:pt x="608" y="392"/>
                    <a:pt x="1399" y="635"/>
                  </a:cubicBezTo>
                  <a:cubicBezTo>
                    <a:pt x="1855" y="817"/>
                    <a:pt x="2341" y="939"/>
                    <a:pt x="2858" y="1000"/>
                  </a:cubicBezTo>
                  <a:cubicBezTo>
                    <a:pt x="2432" y="726"/>
                    <a:pt x="1976" y="513"/>
                    <a:pt x="1490" y="361"/>
                  </a:cubicBezTo>
                  <a:cubicBezTo>
                    <a:pt x="880" y="142"/>
                    <a:pt x="329" y="1"/>
                    <a:pt x="1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2908375" y="3006300"/>
              <a:ext cx="34975" cy="66250"/>
            </a:xfrm>
            <a:custGeom>
              <a:rect b="b" l="l" r="r" t="t"/>
              <a:pathLst>
                <a:path extrusionOk="0" h="2650" w="1399">
                  <a:moveTo>
                    <a:pt x="103" y="1"/>
                  </a:moveTo>
                  <a:cubicBezTo>
                    <a:pt x="98" y="1"/>
                    <a:pt x="95" y="2"/>
                    <a:pt x="92" y="5"/>
                  </a:cubicBezTo>
                  <a:cubicBezTo>
                    <a:pt x="1" y="35"/>
                    <a:pt x="244" y="643"/>
                    <a:pt x="608" y="1373"/>
                  </a:cubicBezTo>
                  <a:cubicBezTo>
                    <a:pt x="821" y="1829"/>
                    <a:pt x="1095" y="2254"/>
                    <a:pt x="1399" y="2649"/>
                  </a:cubicBezTo>
                  <a:cubicBezTo>
                    <a:pt x="1308" y="2163"/>
                    <a:pt x="1125" y="1677"/>
                    <a:pt x="882" y="1251"/>
                  </a:cubicBezTo>
                  <a:cubicBezTo>
                    <a:pt x="535" y="557"/>
                    <a:pt x="188" y="1"/>
                    <a:pt x="1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>
              <a:off x="3061125" y="2992700"/>
              <a:ext cx="25100" cy="70725"/>
            </a:xfrm>
            <a:custGeom>
              <a:rect b="b" l="l" r="r" t="t"/>
              <a:pathLst>
                <a:path extrusionOk="0" h="2829" w="1004">
                  <a:moveTo>
                    <a:pt x="905" y="1"/>
                  </a:moveTo>
                  <a:cubicBezTo>
                    <a:pt x="808" y="1"/>
                    <a:pt x="541" y="598"/>
                    <a:pt x="304" y="1370"/>
                  </a:cubicBezTo>
                  <a:cubicBezTo>
                    <a:pt x="122" y="1826"/>
                    <a:pt x="30" y="2342"/>
                    <a:pt x="0" y="2829"/>
                  </a:cubicBezTo>
                  <a:cubicBezTo>
                    <a:pt x="243" y="2403"/>
                    <a:pt x="456" y="1947"/>
                    <a:pt x="578" y="1461"/>
                  </a:cubicBezTo>
                  <a:cubicBezTo>
                    <a:pt x="851" y="701"/>
                    <a:pt x="1003" y="32"/>
                    <a:pt x="912" y="2"/>
                  </a:cubicBezTo>
                  <a:cubicBezTo>
                    <a:pt x="910" y="1"/>
                    <a:pt x="907" y="1"/>
                    <a:pt x="90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3150775" y="3105525"/>
              <a:ext cx="66900" cy="34650"/>
            </a:xfrm>
            <a:custGeom>
              <a:rect b="b" l="l" r="r" t="t"/>
              <a:pathLst>
                <a:path extrusionOk="0" h="1386" w="2676">
                  <a:moveTo>
                    <a:pt x="2572" y="0"/>
                  </a:moveTo>
                  <a:cubicBezTo>
                    <a:pt x="2415" y="0"/>
                    <a:pt x="1854" y="248"/>
                    <a:pt x="1247" y="565"/>
                  </a:cubicBezTo>
                  <a:cubicBezTo>
                    <a:pt x="791" y="778"/>
                    <a:pt x="365" y="1051"/>
                    <a:pt x="1" y="1386"/>
                  </a:cubicBezTo>
                  <a:cubicBezTo>
                    <a:pt x="457" y="1264"/>
                    <a:pt x="943" y="1051"/>
                    <a:pt x="1369" y="808"/>
                  </a:cubicBezTo>
                  <a:cubicBezTo>
                    <a:pt x="2098" y="443"/>
                    <a:pt x="2676" y="109"/>
                    <a:pt x="2615" y="18"/>
                  </a:cubicBezTo>
                  <a:cubicBezTo>
                    <a:pt x="2611" y="6"/>
                    <a:pt x="2596" y="0"/>
                    <a:pt x="25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2741200" y="3020100"/>
              <a:ext cx="98050" cy="297125"/>
            </a:xfrm>
            <a:custGeom>
              <a:rect b="b" l="l" r="r" t="t"/>
              <a:pathLst>
                <a:path extrusionOk="0" h="11885" w="3922">
                  <a:moveTo>
                    <a:pt x="3921" y="0"/>
                  </a:moveTo>
                  <a:lnTo>
                    <a:pt x="3921" y="0"/>
                  </a:lnTo>
                  <a:cubicBezTo>
                    <a:pt x="3921" y="0"/>
                    <a:pt x="3861" y="31"/>
                    <a:pt x="3800" y="61"/>
                  </a:cubicBezTo>
                  <a:cubicBezTo>
                    <a:pt x="3739" y="122"/>
                    <a:pt x="3648" y="213"/>
                    <a:pt x="3526" y="335"/>
                  </a:cubicBezTo>
                  <a:cubicBezTo>
                    <a:pt x="3192" y="638"/>
                    <a:pt x="2858" y="1003"/>
                    <a:pt x="2584" y="1368"/>
                  </a:cubicBezTo>
                  <a:cubicBezTo>
                    <a:pt x="669" y="3830"/>
                    <a:pt x="0" y="7082"/>
                    <a:pt x="791" y="10091"/>
                  </a:cubicBezTo>
                  <a:cubicBezTo>
                    <a:pt x="882" y="10547"/>
                    <a:pt x="1034" y="11003"/>
                    <a:pt x="1216" y="11429"/>
                  </a:cubicBezTo>
                  <a:cubicBezTo>
                    <a:pt x="1277" y="11581"/>
                    <a:pt x="1338" y="11702"/>
                    <a:pt x="1399" y="11763"/>
                  </a:cubicBezTo>
                  <a:cubicBezTo>
                    <a:pt x="1399" y="11794"/>
                    <a:pt x="1429" y="11854"/>
                    <a:pt x="1459" y="11885"/>
                  </a:cubicBezTo>
                  <a:cubicBezTo>
                    <a:pt x="1399" y="11733"/>
                    <a:pt x="1338" y="11550"/>
                    <a:pt x="1277" y="11399"/>
                  </a:cubicBezTo>
                  <a:cubicBezTo>
                    <a:pt x="1125" y="10973"/>
                    <a:pt x="973" y="10517"/>
                    <a:pt x="882" y="10091"/>
                  </a:cubicBezTo>
                  <a:cubicBezTo>
                    <a:pt x="152" y="7082"/>
                    <a:pt x="821" y="3891"/>
                    <a:pt x="2675" y="1429"/>
                  </a:cubicBezTo>
                  <a:cubicBezTo>
                    <a:pt x="2949" y="1064"/>
                    <a:pt x="3253" y="699"/>
                    <a:pt x="3557" y="365"/>
                  </a:cubicBezTo>
                  <a:cubicBezTo>
                    <a:pt x="3678" y="243"/>
                    <a:pt x="3800" y="122"/>
                    <a:pt x="39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2855950" y="2978300"/>
              <a:ext cx="46375" cy="26625"/>
            </a:xfrm>
            <a:custGeom>
              <a:rect b="b" l="l" r="r" t="t"/>
              <a:pathLst>
                <a:path extrusionOk="0" h="1065" w="1855">
                  <a:moveTo>
                    <a:pt x="1854" y="0"/>
                  </a:moveTo>
                  <a:cubicBezTo>
                    <a:pt x="1490" y="92"/>
                    <a:pt x="1186" y="244"/>
                    <a:pt x="882" y="426"/>
                  </a:cubicBezTo>
                  <a:cubicBezTo>
                    <a:pt x="547" y="608"/>
                    <a:pt x="274" y="821"/>
                    <a:pt x="0" y="1064"/>
                  </a:cubicBezTo>
                  <a:cubicBezTo>
                    <a:pt x="335" y="943"/>
                    <a:pt x="669" y="760"/>
                    <a:pt x="942" y="578"/>
                  </a:cubicBezTo>
                  <a:cubicBezTo>
                    <a:pt x="1277" y="396"/>
                    <a:pt x="1581" y="213"/>
                    <a:pt x="18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2899250" y="3041375"/>
              <a:ext cx="419075" cy="409675"/>
            </a:xfrm>
            <a:custGeom>
              <a:rect b="b" l="l" r="r" t="t"/>
              <a:pathLst>
                <a:path extrusionOk="0" h="16387" w="16763">
                  <a:moveTo>
                    <a:pt x="10487" y="0"/>
                  </a:moveTo>
                  <a:cubicBezTo>
                    <a:pt x="10488" y="0"/>
                    <a:pt x="10744" y="236"/>
                    <a:pt x="11124" y="663"/>
                  </a:cubicBezTo>
                  <a:lnTo>
                    <a:pt x="11124" y="663"/>
                  </a:lnTo>
                  <a:cubicBezTo>
                    <a:pt x="10752" y="232"/>
                    <a:pt x="10488" y="0"/>
                    <a:pt x="10487" y="0"/>
                  </a:cubicBezTo>
                  <a:close/>
                  <a:moveTo>
                    <a:pt x="11124" y="663"/>
                  </a:moveTo>
                  <a:cubicBezTo>
                    <a:pt x="12527" y="2288"/>
                    <a:pt x="15460" y="6757"/>
                    <a:pt x="11521" y="12402"/>
                  </a:cubicBezTo>
                  <a:cubicBezTo>
                    <a:pt x="10305" y="14195"/>
                    <a:pt x="8451" y="14955"/>
                    <a:pt x="6992" y="15411"/>
                  </a:cubicBezTo>
                  <a:cubicBezTo>
                    <a:pt x="6183" y="15654"/>
                    <a:pt x="5397" y="15749"/>
                    <a:pt x="4661" y="15749"/>
                  </a:cubicBezTo>
                  <a:cubicBezTo>
                    <a:pt x="1998" y="15749"/>
                    <a:pt x="1" y="14499"/>
                    <a:pt x="1" y="14499"/>
                  </a:cubicBezTo>
                  <a:lnTo>
                    <a:pt x="1" y="14499"/>
                  </a:lnTo>
                  <a:cubicBezTo>
                    <a:pt x="1" y="14499"/>
                    <a:pt x="2706" y="16387"/>
                    <a:pt x="5998" y="16387"/>
                  </a:cubicBezTo>
                  <a:cubicBezTo>
                    <a:pt x="8055" y="16387"/>
                    <a:pt x="10342" y="15649"/>
                    <a:pt x="12341" y="13253"/>
                  </a:cubicBezTo>
                  <a:cubicBezTo>
                    <a:pt x="16762" y="7943"/>
                    <a:pt x="12775" y="2512"/>
                    <a:pt x="11124" y="663"/>
                  </a:cubicBezTo>
                  <a:close/>
                </a:path>
              </a:pathLst>
            </a:custGeom>
            <a:solidFill>
              <a:srgbClr val="203E80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3022350" y="3076325"/>
              <a:ext cx="44875" cy="169050"/>
            </a:xfrm>
            <a:custGeom>
              <a:rect b="b" l="l" r="r" t="t"/>
              <a:pathLst>
                <a:path extrusionOk="0" h="6762" w="1795">
                  <a:moveTo>
                    <a:pt x="92" y="0"/>
                  </a:moveTo>
                  <a:lnTo>
                    <a:pt x="1" y="6657"/>
                  </a:lnTo>
                  <a:cubicBezTo>
                    <a:pt x="153" y="6728"/>
                    <a:pt x="312" y="6762"/>
                    <a:pt x="468" y="6762"/>
                  </a:cubicBezTo>
                  <a:cubicBezTo>
                    <a:pt x="781" y="6762"/>
                    <a:pt x="1085" y="6627"/>
                    <a:pt x="1308" y="6384"/>
                  </a:cubicBezTo>
                  <a:cubicBezTo>
                    <a:pt x="1642" y="6049"/>
                    <a:pt x="1794" y="5563"/>
                    <a:pt x="1794" y="5076"/>
                  </a:cubicBezTo>
                  <a:cubicBezTo>
                    <a:pt x="1764" y="4590"/>
                    <a:pt x="1673" y="4134"/>
                    <a:pt x="1521" y="3678"/>
                  </a:cubicBezTo>
                  <a:cubicBezTo>
                    <a:pt x="1125" y="2432"/>
                    <a:pt x="639" y="1186"/>
                    <a:pt x="9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3001850" y="3037575"/>
              <a:ext cx="36500" cy="179350"/>
            </a:xfrm>
            <a:custGeom>
              <a:rect b="b" l="l" r="r" t="t"/>
              <a:pathLst>
                <a:path extrusionOk="0" h="7174" w="1460">
                  <a:moveTo>
                    <a:pt x="882" y="0"/>
                  </a:moveTo>
                  <a:lnTo>
                    <a:pt x="0" y="6353"/>
                  </a:lnTo>
                  <a:lnTo>
                    <a:pt x="638" y="7174"/>
                  </a:lnTo>
                  <a:lnTo>
                    <a:pt x="1459" y="6505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8"/>
            <p:cNvSpPr/>
            <p:nvPr/>
          </p:nvSpPr>
          <p:spPr>
            <a:xfrm>
              <a:off x="3022350" y="3037575"/>
              <a:ext cx="16000" cy="162625"/>
            </a:xfrm>
            <a:custGeom>
              <a:rect b="b" l="l" r="r" t="t"/>
              <a:pathLst>
                <a:path extrusionOk="0" h="6505" w="640">
                  <a:moveTo>
                    <a:pt x="62" y="0"/>
                  </a:moveTo>
                  <a:lnTo>
                    <a:pt x="1" y="6110"/>
                  </a:lnTo>
                  <a:lnTo>
                    <a:pt x="639" y="6505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2986650" y="3190225"/>
              <a:ext cx="63150" cy="52375"/>
            </a:xfrm>
            <a:custGeom>
              <a:rect b="b" l="l" r="r" t="t"/>
              <a:pathLst>
                <a:path extrusionOk="0" h="2095" w="2526">
                  <a:moveTo>
                    <a:pt x="1287" y="1"/>
                  </a:moveTo>
                  <a:cubicBezTo>
                    <a:pt x="1143" y="1"/>
                    <a:pt x="995" y="31"/>
                    <a:pt x="851" y="95"/>
                  </a:cubicBezTo>
                  <a:cubicBezTo>
                    <a:pt x="0" y="429"/>
                    <a:pt x="0" y="1676"/>
                    <a:pt x="851" y="2010"/>
                  </a:cubicBezTo>
                  <a:cubicBezTo>
                    <a:pt x="992" y="2068"/>
                    <a:pt x="1131" y="2094"/>
                    <a:pt x="1266" y="2094"/>
                  </a:cubicBezTo>
                  <a:cubicBezTo>
                    <a:pt x="1973" y="2094"/>
                    <a:pt x="2526" y="1358"/>
                    <a:pt x="2219" y="642"/>
                  </a:cubicBezTo>
                  <a:cubicBezTo>
                    <a:pt x="2062" y="239"/>
                    <a:pt x="1691" y="1"/>
                    <a:pt x="128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8"/>
            <p:cNvSpPr/>
            <p:nvPr/>
          </p:nvSpPr>
          <p:spPr>
            <a:xfrm>
              <a:off x="2980225" y="3188675"/>
              <a:ext cx="65725" cy="55650"/>
            </a:xfrm>
            <a:custGeom>
              <a:rect b="b" l="l" r="r" t="t"/>
              <a:pathLst>
                <a:path extrusionOk="0" h="2226" w="2629">
                  <a:moveTo>
                    <a:pt x="1524" y="1"/>
                  </a:moveTo>
                  <a:cubicBezTo>
                    <a:pt x="1247" y="1"/>
                    <a:pt x="970" y="97"/>
                    <a:pt x="744" y="279"/>
                  </a:cubicBezTo>
                  <a:cubicBezTo>
                    <a:pt x="1" y="962"/>
                    <a:pt x="507" y="2226"/>
                    <a:pt x="1495" y="2226"/>
                  </a:cubicBezTo>
                  <a:cubicBezTo>
                    <a:pt x="1518" y="2226"/>
                    <a:pt x="1541" y="2225"/>
                    <a:pt x="1564" y="2224"/>
                  </a:cubicBezTo>
                  <a:cubicBezTo>
                    <a:pt x="1929" y="2193"/>
                    <a:pt x="2294" y="1981"/>
                    <a:pt x="2476" y="1677"/>
                  </a:cubicBezTo>
                  <a:cubicBezTo>
                    <a:pt x="2598" y="1434"/>
                    <a:pt x="2628" y="1190"/>
                    <a:pt x="2567" y="947"/>
                  </a:cubicBezTo>
                  <a:cubicBezTo>
                    <a:pt x="2567" y="856"/>
                    <a:pt x="2537" y="765"/>
                    <a:pt x="2476" y="704"/>
                  </a:cubicBezTo>
                  <a:lnTo>
                    <a:pt x="2476" y="704"/>
                  </a:lnTo>
                  <a:cubicBezTo>
                    <a:pt x="2476" y="704"/>
                    <a:pt x="2507" y="795"/>
                    <a:pt x="2507" y="947"/>
                  </a:cubicBezTo>
                  <a:cubicBezTo>
                    <a:pt x="2537" y="1190"/>
                    <a:pt x="2507" y="1403"/>
                    <a:pt x="2385" y="1616"/>
                  </a:cubicBezTo>
                  <a:cubicBezTo>
                    <a:pt x="2203" y="1890"/>
                    <a:pt x="1899" y="2072"/>
                    <a:pt x="1564" y="2102"/>
                  </a:cubicBezTo>
                  <a:cubicBezTo>
                    <a:pt x="1557" y="2102"/>
                    <a:pt x="1549" y="2103"/>
                    <a:pt x="1542" y="2103"/>
                  </a:cubicBezTo>
                  <a:cubicBezTo>
                    <a:pt x="506" y="2103"/>
                    <a:pt x="666" y="134"/>
                    <a:pt x="1597" y="134"/>
                  </a:cubicBezTo>
                  <a:cubicBezTo>
                    <a:pt x="1654" y="134"/>
                    <a:pt x="1714" y="141"/>
                    <a:pt x="1777" y="157"/>
                  </a:cubicBezTo>
                  <a:cubicBezTo>
                    <a:pt x="1990" y="187"/>
                    <a:pt x="2172" y="309"/>
                    <a:pt x="2324" y="491"/>
                  </a:cubicBezTo>
                  <a:cubicBezTo>
                    <a:pt x="2446" y="613"/>
                    <a:pt x="2476" y="704"/>
                    <a:pt x="2476" y="704"/>
                  </a:cubicBezTo>
                  <a:cubicBezTo>
                    <a:pt x="2476" y="613"/>
                    <a:pt x="2446" y="522"/>
                    <a:pt x="2385" y="461"/>
                  </a:cubicBezTo>
                  <a:cubicBezTo>
                    <a:pt x="2233" y="248"/>
                    <a:pt x="2020" y="96"/>
                    <a:pt x="1807" y="35"/>
                  </a:cubicBezTo>
                  <a:cubicBezTo>
                    <a:pt x="1714" y="12"/>
                    <a:pt x="1619" y="1"/>
                    <a:pt x="15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8"/>
            <p:cNvSpPr/>
            <p:nvPr/>
          </p:nvSpPr>
          <p:spPr>
            <a:xfrm>
              <a:off x="2994250" y="3196900"/>
              <a:ext cx="47525" cy="39125"/>
            </a:xfrm>
            <a:custGeom>
              <a:rect b="b" l="l" r="r" t="t"/>
              <a:pathLst>
                <a:path extrusionOk="0" h="1565" w="1901">
                  <a:moveTo>
                    <a:pt x="959" y="0"/>
                  </a:moveTo>
                  <a:cubicBezTo>
                    <a:pt x="852" y="0"/>
                    <a:pt x="743" y="23"/>
                    <a:pt x="639" y="71"/>
                  </a:cubicBezTo>
                  <a:cubicBezTo>
                    <a:pt x="0" y="345"/>
                    <a:pt x="0" y="1257"/>
                    <a:pt x="669" y="1500"/>
                  </a:cubicBezTo>
                  <a:cubicBezTo>
                    <a:pt x="773" y="1544"/>
                    <a:pt x="877" y="1565"/>
                    <a:pt x="977" y="1565"/>
                  </a:cubicBezTo>
                  <a:cubicBezTo>
                    <a:pt x="1491" y="1565"/>
                    <a:pt x="1901" y="1026"/>
                    <a:pt x="1672" y="466"/>
                  </a:cubicBezTo>
                  <a:cubicBezTo>
                    <a:pt x="1538" y="176"/>
                    <a:pt x="1256" y="0"/>
                    <a:pt x="95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2200150" y="3571575"/>
              <a:ext cx="484075" cy="399450"/>
            </a:xfrm>
            <a:custGeom>
              <a:rect b="b" l="l" r="r" t="t"/>
              <a:pathLst>
                <a:path extrusionOk="0" h="15978" w="19363">
                  <a:moveTo>
                    <a:pt x="18686" y="12043"/>
                  </a:moveTo>
                  <a:lnTo>
                    <a:pt x="18686" y="12043"/>
                  </a:lnTo>
                  <a:cubicBezTo>
                    <a:pt x="18661" y="12051"/>
                    <a:pt x="18636" y="12059"/>
                    <a:pt x="18603" y="12075"/>
                  </a:cubicBezTo>
                  <a:cubicBezTo>
                    <a:pt x="18631" y="12066"/>
                    <a:pt x="18659" y="12055"/>
                    <a:pt x="18686" y="12043"/>
                  </a:cubicBezTo>
                  <a:close/>
                  <a:moveTo>
                    <a:pt x="15974" y="1"/>
                  </a:moveTo>
                  <a:cubicBezTo>
                    <a:pt x="15939" y="1"/>
                    <a:pt x="15904" y="3"/>
                    <a:pt x="15867" y="8"/>
                  </a:cubicBezTo>
                  <a:cubicBezTo>
                    <a:pt x="15654" y="39"/>
                    <a:pt x="15472" y="69"/>
                    <a:pt x="15259" y="130"/>
                  </a:cubicBezTo>
                  <a:lnTo>
                    <a:pt x="14104" y="434"/>
                  </a:lnTo>
                  <a:lnTo>
                    <a:pt x="11673" y="1042"/>
                  </a:lnTo>
                  <a:lnTo>
                    <a:pt x="882" y="3838"/>
                  </a:lnTo>
                  <a:cubicBezTo>
                    <a:pt x="335" y="3990"/>
                    <a:pt x="1" y="4507"/>
                    <a:pt x="92" y="5054"/>
                  </a:cubicBezTo>
                  <a:cubicBezTo>
                    <a:pt x="213" y="5540"/>
                    <a:pt x="305" y="6027"/>
                    <a:pt x="426" y="6483"/>
                  </a:cubicBezTo>
                  <a:lnTo>
                    <a:pt x="1095" y="9249"/>
                  </a:lnTo>
                  <a:lnTo>
                    <a:pt x="2372" y="14477"/>
                  </a:lnTo>
                  <a:cubicBezTo>
                    <a:pt x="2432" y="14689"/>
                    <a:pt x="2493" y="14902"/>
                    <a:pt x="2524" y="15115"/>
                  </a:cubicBezTo>
                  <a:cubicBezTo>
                    <a:pt x="2584" y="15328"/>
                    <a:pt x="2676" y="15540"/>
                    <a:pt x="2858" y="15692"/>
                  </a:cubicBezTo>
                  <a:cubicBezTo>
                    <a:pt x="3010" y="15844"/>
                    <a:pt x="3223" y="15966"/>
                    <a:pt x="3466" y="15966"/>
                  </a:cubicBezTo>
                  <a:cubicBezTo>
                    <a:pt x="3519" y="15974"/>
                    <a:pt x="3572" y="15977"/>
                    <a:pt x="3625" y="15977"/>
                  </a:cubicBezTo>
                  <a:cubicBezTo>
                    <a:pt x="3783" y="15977"/>
                    <a:pt x="3937" y="15943"/>
                    <a:pt x="4074" y="15875"/>
                  </a:cubicBezTo>
                  <a:lnTo>
                    <a:pt x="6353" y="15297"/>
                  </a:lnTo>
                  <a:lnTo>
                    <a:pt x="10457" y="14233"/>
                  </a:lnTo>
                  <a:lnTo>
                    <a:pt x="16414" y="12653"/>
                  </a:lnTo>
                  <a:lnTo>
                    <a:pt x="18025" y="12227"/>
                  </a:lnTo>
                  <a:lnTo>
                    <a:pt x="18451" y="12106"/>
                  </a:lnTo>
                  <a:lnTo>
                    <a:pt x="18572" y="12045"/>
                  </a:lnTo>
                  <a:lnTo>
                    <a:pt x="18451" y="12075"/>
                  </a:lnTo>
                  <a:lnTo>
                    <a:pt x="18025" y="12197"/>
                  </a:lnTo>
                  <a:lnTo>
                    <a:pt x="16384" y="12562"/>
                  </a:lnTo>
                  <a:lnTo>
                    <a:pt x="10426" y="14081"/>
                  </a:lnTo>
                  <a:lnTo>
                    <a:pt x="6323" y="15145"/>
                  </a:lnTo>
                  <a:lnTo>
                    <a:pt x="4043" y="15723"/>
                  </a:lnTo>
                  <a:cubicBezTo>
                    <a:pt x="3861" y="15784"/>
                    <a:pt x="3679" y="15814"/>
                    <a:pt x="3466" y="15814"/>
                  </a:cubicBezTo>
                  <a:cubicBezTo>
                    <a:pt x="3283" y="15784"/>
                    <a:pt x="3101" y="15692"/>
                    <a:pt x="2979" y="15571"/>
                  </a:cubicBezTo>
                  <a:cubicBezTo>
                    <a:pt x="2828" y="15419"/>
                    <a:pt x="2736" y="15267"/>
                    <a:pt x="2706" y="15054"/>
                  </a:cubicBezTo>
                  <a:lnTo>
                    <a:pt x="2554" y="14446"/>
                  </a:lnTo>
                  <a:cubicBezTo>
                    <a:pt x="2159" y="12774"/>
                    <a:pt x="1733" y="11012"/>
                    <a:pt x="1277" y="9218"/>
                  </a:cubicBezTo>
                  <a:cubicBezTo>
                    <a:pt x="1065" y="8306"/>
                    <a:pt x="852" y="7394"/>
                    <a:pt x="609" y="6452"/>
                  </a:cubicBezTo>
                  <a:cubicBezTo>
                    <a:pt x="517" y="5966"/>
                    <a:pt x="396" y="5510"/>
                    <a:pt x="274" y="5024"/>
                  </a:cubicBezTo>
                  <a:cubicBezTo>
                    <a:pt x="213" y="4568"/>
                    <a:pt x="487" y="4142"/>
                    <a:pt x="943" y="4021"/>
                  </a:cubicBezTo>
                  <a:lnTo>
                    <a:pt x="11733" y="1224"/>
                  </a:lnTo>
                  <a:lnTo>
                    <a:pt x="14165" y="586"/>
                  </a:lnTo>
                  <a:lnTo>
                    <a:pt x="15320" y="282"/>
                  </a:lnTo>
                  <a:cubicBezTo>
                    <a:pt x="15503" y="252"/>
                    <a:pt x="15685" y="191"/>
                    <a:pt x="15867" y="160"/>
                  </a:cubicBezTo>
                  <a:cubicBezTo>
                    <a:pt x="16050" y="160"/>
                    <a:pt x="16232" y="191"/>
                    <a:pt x="16384" y="282"/>
                  </a:cubicBezTo>
                  <a:cubicBezTo>
                    <a:pt x="16536" y="373"/>
                    <a:pt x="16658" y="495"/>
                    <a:pt x="16718" y="677"/>
                  </a:cubicBezTo>
                  <a:cubicBezTo>
                    <a:pt x="16779" y="829"/>
                    <a:pt x="16840" y="1011"/>
                    <a:pt x="16870" y="1194"/>
                  </a:cubicBezTo>
                  <a:cubicBezTo>
                    <a:pt x="16962" y="1528"/>
                    <a:pt x="17053" y="1893"/>
                    <a:pt x="17144" y="2227"/>
                  </a:cubicBezTo>
                  <a:cubicBezTo>
                    <a:pt x="17296" y="2926"/>
                    <a:pt x="17478" y="3595"/>
                    <a:pt x="17630" y="4203"/>
                  </a:cubicBezTo>
                  <a:cubicBezTo>
                    <a:pt x="18238" y="6726"/>
                    <a:pt x="18755" y="8762"/>
                    <a:pt x="19089" y="10191"/>
                  </a:cubicBezTo>
                  <a:cubicBezTo>
                    <a:pt x="19150" y="10343"/>
                    <a:pt x="19180" y="10525"/>
                    <a:pt x="19211" y="10677"/>
                  </a:cubicBezTo>
                  <a:cubicBezTo>
                    <a:pt x="19272" y="10829"/>
                    <a:pt x="19302" y="10951"/>
                    <a:pt x="19302" y="11103"/>
                  </a:cubicBezTo>
                  <a:cubicBezTo>
                    <a:pt x="19302" y="11346"/>
                    <a:pt x="19211" y="11559"/>
                    <a:pt x="19059" y="11741"/>
                  </a:cubicBezTo>
                  <a:cubicBezTo>
                    <a:pt x="18956" y="11869"/>
                    <a:pt x="18832" y="11976"/>
                    <a:pt x="18686" y="12043"/>
                  </a:cubicBezTo>
                  <a:lnTo>
                    <a:pt x="18686" y="12043"/>
                  </a:lnTo>
                  <a:cubicBezTo>
                    <a:pt x="18707" y="12036"/>
                    <a:pt x="18728" y="12028"/>
                    <a:pt x="18755" y="12015"/>
                  </a:cubicBezTo>
                  <a:cubicBezTo>
                    <a:pt x="18907" y="11954"/>
                    <a:pt x="19028" y="11863"/>
                    <a:pt x="19120" y="11771"/>
                  </a:cubicBezTo>
                  <a:cubicBezTo>
                    <a:pt x="19272" y="11589"/>
                    <a:pt x="19363" y="11346"/>
                    <a:pt x="19363" y="11103"/>
                  </a:cubicBezTo>
                  <a:cubicBezTo>
                    <a:pt x="19363" y="10951"/>
                    <a:pt x="19363" y="10799"/>
                    <a:pt x="19302" y="10647"/>
                  </a:cubicBezTo>
                  <a:cubicBezTo>
                    <a:pt x="19272" y="10495"/>
                    <a:pt x="19241" y="10312"/>
                    <a:pt x="19180" y="10160"/>
                  </a:cubicBezTo>
                  <a:cubicBezTo>
                    <a:pt x="18846" y="8732"/>
                    <a:pt x="18360" y="6695"/>
                    <a:pt x="17782" y="4173"/>
                  </a:cubicBezTo>
                  <a:cubicBezTo>
                    <a:pt x="17630" y="3534"/>
                    <a:pt x="17448" y="2866"/>
                    <a:pt x="17296" y="2197"/>
                  </a:cubicBezTo>
                  <a:cubicBezTo>
                    <a:pt x="17205" y="1862"/>
                    <a:pt x="17144" y="1498"/>
                    <a:pt x="17053" y="1133"/>
                  </a:cubicBezTo>
                  <a:cubicBezTo>
                    <a:pt x="16992" y="951"/>
                    <a:pt x="16962" y="768"/>
                    <a:pt x="16901" y="586"/>
                  </a:cubicBezTo>
                  <a:cubicBezTo>
                    <a:pt x="16779" y="403"/>
                    <a:pt x="16627" y="252"/>
                    <a:pt x="16445" y="160"/>
                  </a:cubicBezTo>
                  <a:cubicBezTo>
                    <a:pt x="16294" y="60"/>
                    <a:pt x="16143" y="1"/>
                    <a:pt x="159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8"/>
            <p:cNvSpPr/>
            <p:nvPr/>
          </p:nvSpPr>
          <p:spPr>
            <a:xfrm>
              <a:off x="2395450" y="3724500"/>
              <a:ext cx="115525" cy="121625"/>
            </a:xfrm>
            <a:custGeom>
              <a:rect b="b" l="l" r="r" t="t"/>
              <a:pathLst>
                <a:path extrusionOk="0" h="4865" w="4621">
                  <a:moveTo>
                    <a:pt x="0" y="1"/>
                  </a:moveTo>
                  <a:lnTo>
                    <a:pt x="578" y="2433"/>
                  </a:lnTo>
                  <a:lnTo>
                    <a:pt x="1155" y="4864"/>
                  </a:lnTo>
                  <a:lnTo>
                    <a:pt x="2888" y="3132"/>
                  </a:lnTo>
                  <a:lnTo>
                    <a:pt x="4621" y="1399"/>
                  </a:lnTo>
                  <a:lnTo>
                    <a:pt x="2310" y="7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8"/>
            <p:cNvSpPr/>
            <p:nvPr/>
          </p:nvSpPr>
          <p:spPr>
            <a:xfrm>
              <a:off x="1582350" y="3302775"/>
              <a:ext cx="367075" cy="321450"/>
            </a:xfrm>
            <a:custGeom>
              <a:rect b="b" l="l" r="r" t="t"/>
              <a:pathLst>
                <a:path extrusionOk="0" h="12858" w="14683">
                  <a:moveTo>
                    <a:pt x="12190" y="0"/>
                  </a:moveTo>
                  <a:lnTo>
                    <a:pt x="1" y="3131"/>
                  </a:lnTo>
                  <a:lnTo>
                    <a:pt x="2524" y="12858"/>
                  </a:lnTo>
                  <a:lnTo>
                    <a:pt x="14682" y="9727"/>
                  </a:lnTo>
                  <a:lnTo>
                    <a:pt x="1219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1583875" y="3292125"/>
              <a:ext cx="368575" cy="322225"/>
            </a:xfrm>
            <a:custGeom>
              <a:rect b="b" l="l" r="r" t="t"/>
              <a:pathLst>
                <a:path extrusionOk="0" h="12889" w="14743">
                  <a:moveTo>
                    <a:pt x="12129" y="1"/>
                  </a:moveTo>
                  <a:lnTo>
                    <a:pt x="11977" y="31"/>
                  </a:lnTo>
                  <a:lnTo>
                    <a:pt x="11308" y="214"/>
                  </a:lnTo>
                  <a:lnTo>
                    <a:pt x="8816" y="852"/>
                  </a:lnTo>
                  <a:lnTo>
                    <a:pt x="31" y="3132"/>
                  </a:lnTo>
                  <a:lnTo>
                    <a:pt x="1" y="3132"/>
                  </a:lnTo>
                  <a:lnTo>
                    <a:pt x="1" y="3162"/>
                  </a:lnTo>
                  <a:lnTo>
                    <a:pt x="2524" y="12858"/>
                  </a:lnTo>
                  <a:lnTo>
                    <a:pt x="2524" y="12889"/>
                  </a:lnTo>
                  <a:lnTo>
                    <a:pt x="2554" y="12889"/>
                  </a:lnTo>
                  <a:lnTo>
                    <a:pt x="14712" y="9727"/>
                  </a:lnTo>
                  <a:lnTo>
                    <a:pt x="14743" y="9727"/>
                  </a:lnTo>
                  <a:lnTo>
                    <a:pt x="14743" y="9697"/>
                  </a:lnTo>
                  <a:cubicBezTo>
                    <a:pt x="13983" y="6779"/>
                    <a:pt x="13345" y="4347"/>
                    <a:pt x="12889" y="2645"/>
                  </a:cubicBezTo>
                  <a:lnTo>
                    <a:pt x="12372" y="669"/>
                  </a:lnTo>
                  <a:cubicBezTo>
                    <a:pt x="12311" y="457"/>
                    <a:pt x="12281" y="274"/>
                    <a:pt x="12250" y="183"/>
                  </a:cubicBezTo>
                  <a:lnTo>
                    <a:pt x="12189" y="1"/>
                  </a:lnTo>
                  <a:lnTo>
                    <a:pt x="12189" y="1"/>
                  </a:lnTo>
                  <a:cubicBezTo>
                    <a:pt x="12189" y="1"/>
                    <a:pt x="12189" y="62"/>
                    <a:pt x="12220" y="183"/>
                  </a:cubicBezTo>
                  <a:lnTo>
                    <a:pt x="12372" y="700"/>
                  </a:lnTo>
                  <a:cubicBezTo>
                    <a:pt x="12493" y="1156"/>
                    <a:pt x="12645" y="1825"/>
                    <a:pt x="12858" y="2676"/>
                  </a:cubicBezTo>
                  <a:cubicBezTo>
                    <a:pt x="13313" y="4374"/>
                    <a:pt x="13919" y="6798"/>
                    <a:pt x="14676" y="9706"/>
                  </a:cubicBezTo>
                  <a:lnTo>
                    <a:pt x="14676" y="9706"/>
                  </a:lnTo>
                  <a:lnTo>
                    <a:pt x="2575" y="12822"/>
                  </a:lnTo>
                  <a:lnTo>
                    <a:pt x="2575" y="12822"/>
                  </a:lnTo>
                  <a:cubicBezTo>
                    <a:pt x="1669" y="9348"/>
                    <a:pt x="823" y="6056"/>
                    <a:pt x="67" y="3183"/>
                  </a:cubicBezTo>
                  <a:lnTo>
                    <a:pt x="67" y="3183"/>
                  </a:lnTo>
                  <a:lnTo>
                    <a:pt x="8816" y="913"/>
                  </a:lnTo>
                  <a:lnTo>
                    <a:pt x="11308" y="244"/>
                  </a:lnTo>
                  <a:lnTo>
                    <a:pt x="11946" y="92"/>
                  </a:lnTo>
                  <a:lnTo>
                    <a:pt x="12129" y="31"/>
                  </a:lnTo>
                  <a:lnTo>
                    <a:pt x="12189" y="31"/>
                  </a:lnTo>
                  <a:lnTo>
                    <a:pt x="1212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1599075" y="3311125"/>
              <a:ext cx="337425" cy="285750"/>
            </a:xfrm>
            <a:custGeom>
              <a:rect b="b" l="l" r="r" t="t"/>
              <a:pathLst>
                <a:path extrusionOk="0" h="11430" w="13497">
                  <a:moveTo>
                    <a:pt x="11308" y="1"/>
                  </a:moveTo>
                  <a:lnTo>
                    <a:pt x="1" y="2949"/>
                  </a:lnTo>
                  <a:lnTo>
                    <a:pt x="2220" y="11429"/>
                  </a:lnTo>
                  <a:lnTo>
                    <a:pt x="13496" y="8481"/>
                  </a:lnTo>
                  <a:lnTo>
                    <a:pt x="1130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1654550" y="3439550"/>
              <a:ext cx="281950" cy="157325"/>
            </a:xfrm>
            <a:custGeom>
              <a:rect b="b" l="l" r="r" t="t"/>
              <a:pathLst>
                <a:path extrusionOk="0" h="6293" w="11278">
                  <a:moveTo>
                    <a:pt x="2554" y="1"/>
                  </a:moveTo>
                  <a:lnTo>
                    <a:pt x="1" y="6292"/>
                  </a:lnTo>
                  <a:lnTo>
                    <a:pt x="11277" y="3344"/>
                  </a:lnTo>
                  <a:lnTo>
                    <a:pt x="7083" y="456"/>
                  </a:lnTo>
                  <a:lnTo>
                    <a:pt x="5867" y="2645"/>
                  </a:lnTo>
                  <a:lnTo>
                    <a:pt x="2554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1750300" y="3383100"/>
              <a:ext cx="55100" cy="46125"/>
            </a:xfrm>
            <a:custGeom>
              <a:rect b="b" l="l" r="r" t="t"/>
              <a:pathLst>
                <a:path extrusionOk="0" h="1845" w="2204">
                  <a:moveTo>
                    <a:pt x="1168" y="0"/>
                  </a:moveTo>
                  <a:cubicBezTo>
                    <a:pt x="1083" y="0"/>
                    <a:pt x="997" y="13"/>
                    <a:pt x="912" y="40"/>
                  </a:cubicBezTo>
                  <a:cubicBezTo>
                    <a:pt x="122" y="252"/>
                    <a:pt x="0" y="1316"/>
                    <a:pt x="700" y="1711"/>
                  </a:cubicBezTo>
                  <a:cubicBezTo>
                    <a:pt x="850" y="1803"/>
                    <a:pt x="1008" y="1844"/>
                    <a:pt x="1161" y="1844"/>
                  </a:cubicBezTo>
                  <a:cubicBezTo>
                    <a:pt x="1716" y="1844"/>
                    <a:pt x="2204" y="1304"/>
                    <a:pt x="2037" y="708"/>
                  </a:cubicBezTo>
                  <a:cubicBezTo>
                    <a:pt x="1937" y="282"/>
                    <a:pt x="1567" y="0"/>
                    <a:pt x="1168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>
              <a:off x="1654550" y="3439550"/>
              <a:ext cx="281950" cy="157325"/>
            </a:xfrm>
            <a:custGeom>
              <a:rect b="b" l="l" r="r" t="t"/>
              <a:pathLst>
                <a:path extrusionOk="0" h="6293" w="11278">
                  <a:moveTo>
                    <a:pt x="2554" y="1"/>
                  </a:moveTo>
                  <a:lnTo>
                    <a:pt x="1" y="6292"/>
                  </a:lnTo>
                  <a:lnTo>
                    <a:pt x="11277" y="3344"/>
                  </a:lnTo>
                  <a:lnTo>
                    <a:pt x="7083" y="456"/>
                  </a:lnTo>
                  <a:lnTo>
                    <a:pt x="5867" y="2645"/>
                  </a:lnTo>
                  <a:lnTo>
                    <a:pt x="25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1750300" y="3383100"/>
              <a:ext cx="55100" cy="46125"/>
            </a:xfrm>
            <a:custGeom>
              <a:rect b="b" l="l" r="r" t="t"/>
              <a:pathLst>
                <a:path extrusionOk="0" h="1845" w="2204">
                  <a:moveTo>
                    <a:pt x="1168" y="0"/>
                  </a:moveTo>
                  <a:cubicBezTo>
                    <a:pt x="1083" y="0"/>
                    <a:pt x="997" y="13"/>
                    <a:pt x="912" y="40"/>
                  </a:cubicBezTo>
                  <a:cubicBezTo>
                    <a:pt x="122" y="252"/>
                    <a:pt x="0" y="1316"/>
                    <a:pt x="700" y="1711"/>
                  </a:cubicBezTo>
                  <a:cubicBezTo>
                    <a:pt x="850" y="1803"/>
                    <a:pt x="1008" y="1844"/>
                    <a:pt x="1161" y="1844"/>
                  </a:cubicBezTo>
                  <a:cubicBezTo>
                    <a:pt x="1716" y="1844"/>
                    <a:pt x="2204" y="1304"/>
                    <a:pt x="2037" y="708"/>
                  </a:cubicBezTo>
                  <a:cubicBezTo>
                    <a:pt x="1937" y="282"/>
                    <a:pt x="1567" y="0"/>
                    <a:pt x="11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1735850" y="3083150"/>
              <a:ext cx="499275" cy="411125"/>
            </a:xfrm>
            <a:custGeom>
              <a:rect b="b" l="l" r="r" t="t"/>
              <a:pathLst>
                <a:path extrusionOk="0" h="16445" w="19971">
                  <a:moveTo>
                    <a:pt x="18907" y="1"/>
                  </a:moveTo>
                  <a:lnTo>
                    <a:pt x="1" y="1338"/>
                  </a:lnTo>
                  <a:lnTo>
                    <a:pt x="1065" y="16445"/>
                  </a:lnTo>
                  <a:lnTo>
                    <a:pt x="19971" y="15138"/>
                  </a:lnTo>
                  <a:lnTo>
                    <a:pt x="18907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1734350" y="3082400"/>
              <a:ext cx="501550" cy="412650"/>
            </a:xfrm>
            <a:custGeom>
              <a:rect b="b" l="l" r="r" t="t"/>
              <a:pathLst>
                <a:path extrusionOk="0" h="16506" w="20062">
                  <a:moveTo>
                    <a:pt x="18960" y="31"/>
                  </a:moveTo>
                  <a:cubicBezTo>
                    <a:pt x="18954" y="72"/>
                    <a:pt x="18947" y="153"/>
                    <a:pt x="18967" y="274"/>
                  </a:cubicBezTo>
                  <a:cubicBezTo>
                    <a:pt x="18967" y="487"/>
                    <a:pt x="18997" y="760"/>
                    <a:pt x="18997" y="1095"/>
                  </a:cubicBezTo>
                  <a:cubicBezTo>
                    <a:pt x="19058" y="1794"/>
                    <a:pt x="19119" y="2858"/>
                    <a:pt x="19210" y="4165"/>
                  </a:cubicBezTo>
                  <a:cubicBezTo>
                    <a:pt x="19392" y="6798"/>
                    <a:pt x="19664" y="10547"/>
                    <a:pt x="19966" y="15081"/>
                  </a:cubicBezTo>
                  <a:lnTo>
                    <a:pt x="19966" y="15081"/>
                  </a:lnTo>
                  <a:lnTo>
                    <a:pt x="1151" y="16410"/>
                  </a:lnTo>
                  <a:lnTo>
                    <a:pt x="1151" y="16410"/>
                  </a:lnTo>
                  <a:cubicBezTo>
                    <a:pt x="759" y="10986"/>
                    <a:pt x="397" y="5862"/>
                    <a:pt x="95" y="1394"/>
                  </a:cubicBezTo>
                  <a:lnTo>
                    <a:pt x="95" y="1394"/>
                  </a:lnTo>
                  <a:lnTo>
                    <a:pt x="13709" y="396"/>
                  </a:lnTo>
                  <a:lnTo>
                    <a:pt x="17599" y="122"/>
                  </a:lnTo>
                  <a:lnTo>
                    <a:pt x="18633" y="31"/>
                  </a:lnTo>
                  <a:close/>
                  <a:moveTo>
                    <a:pt x="18602" y="1"/>
                  </a:moveTo>
                  <a:lnTo>
                    <a:pt x="17569" y="61"/>
                  </a:lnTo>
                  <a:lnTo>
                    <a:pt x="13709" y="335"/>
                  </a:lnTo>
                  <a:lnTo>
                    <a:pt x="31" y="1277"/>
                  </a:lnTo>
                  <a:lnTo>
                    <a:pt x="0" y="1277"/>
                  </a:lnTo>
                  <a:lnTo>
                    <a:pt x="0" y="1308"/>
                  </a:lnTo>
                  <a:cubicBezTo>
                    <a:pt x="274" y="5806"/>
                    <a:pt x="669" y="10973"/>
                    <a:pt x="1034" y="16445"/>
                  </a:cubicBezTo>
                  <a:lnTo>
                    <a:pt x="1034" y="16505"/>
                  </a:lnTo>
                  <a:lnTo>
                    <a:pt x="1094" y="16505"/>
                  </a:lnTo>
                  <a:lnTo>
                    <a:pt x="20031" y="15168"/>
                  </a:lnTo>
                  <a:lnTo>
                    <a:pt x="20061" y="15168"/>
                  </a:lnTo>
                  <a:lnTo>
                    <a:pt x="20061" y="15107"/>
                  </a:lnTo>
                  <a:cubicBezTo>
                    <a:pt x="19727" y="10548"/>
                    <a:pt x="19453" y="6779"/>
                    <a:pt x="19271" y="4104"/>
                  </a:cubicBezTo>
                  <a:cubicBezTo>
                    <a:pt x="19180" y="2827"/>
                    <a:pt x="19089" y="1794"/>
                    <a:pt x="19058" y="1064"/>
                  </a:cubicBezTo>
                  <a:cubicBezTo>
                    <a:pt x="19028" y="730"/>
                    <a:pt x="18997" y="457"/>
                    <a:pt x="18997" y="274"/>
                  </a:cubicBezTo>
                  <a:lnTo>
                    <a:pt x="18967" y="1"/>
                  </a:lnTo>
                  <a:cubicBezTo>
                    <a:pt x="18967" y="1"/>
                    <a:pt x="18964" y="10"/>
                    <a:pt x="18961" y="29"/>
                  </a:cubicBezTo>
                  <a:lnTo>
                    <a:pt x="18961" y="29"/>
                  </a:lnTo>
                  <a:lnTo>
                    <a:pt x="1884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>
              <a:off x="1753350" y="3108250"/>
              <a:ext cx="463550" cy="360950"/>
            </a:xfrm>
            <a:custGeom>
              <a:rect b="b" l="l" r="r" t="t"/>
              <a:pathLst>
                <a:path extrusionOk="0" h="14438" w="18542">
                  <a:moveTo>
                    <a:pt x="17599" y="0"/>
                  </a:moveTo>
                  <a:lnTo>
                    <a:pt x="0" y="1246"/>
                  </a:lnTo>
                  <a:lnTo>
                    <a:pt x="942" y="14438"/>
                  </a:lnTo>
                  <a:lnTo>
                    <a:pt x="18541" y="13222"/>
                  </a:lnTo>
                  <a:lnTo>
                    <a:pt x="17599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8"/>
            <p:cNvSpPr/>
            <p:nvPr/>
          </p:nvSpPr>
          <p:spPr>
            <a:xfrm>
              <a:off x="1776900" y="3253375"/>
              <a:ext cx="440000" cy="216600"/>
            </a:xfrm>
            <a:custGeom>
              <a:rect b="b" l="l" r="r" t="t"/>
              <a:pathLst>
                <a:path extrusionOk="0" h="8664" w="17600">
                  <a:moveTo>
                    <a:pt x="5563" y="1"/>
                  </a:moveTo>
                  <a:lnTo>
                    <a:pt x="0" y="8663"/>
                  </a:lnTo>
                  <a:lnTo>
                    <a:pt x="0" y="8663"/>
                  </a:lnTo>
                  <a:lnTo>
                    <a:pt x="17599" y="7417"/>
                  </a:lnTo>
                  <a:lnTo>
                    <a:pt x="12128" y="1946"/>
                  </a:lnTo>
                  <a:lnTo>
                    <a:pt x="9727" y="4864"/>
                  </a:lnTo>
                  <a:lnTo>
                    <a:pt x="556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8"/>
            <p:cNvSpPr/>
            <p:nvPr/>
          </p:nvSpPr>
          <p:spPr>
            <a:xfrm>
              <a:off x="1969150" y="3186400"/>
              <a:ext cx="82175" cy="69625"/>
            </a:xfrm>
            <a:custGeom>
              <a:rect b="b" l="l" r="r" t="t"/>
              <a:pathLst>
                <a:path extrusionOk="0" h="2785" w="3287">
                  <a:moveTo>
                    <a:pt x="1847" y="0"/>
                  </a:moveTo>
                  <a:cubicBezTo>
                    <a:pt x="1809" y="0"/>
                    <a:pt x="1771" y="2"/>
                    <a:pt x="1733" y="5"/>
                  </a:cubicBezTo>
                  <a:cubicBezTo>
                    <a:pt x="517" y="96"/>
                    <a:pt x="0" y="1616"/>
                    <a:pt x="943" y="2436"/>
                  </a:cubicBezTo>
                  <a:cubicBezTo>
                    <a:pt x="1210" y="2677"/>
                    <a:pt x="1525" y="2785"/>
                    <a:pt x="1834" y="2785"/>
                  </a:cubicBezTo>
                  <a:cubicBezTo>
                    <a:pt x="2577" y="2785"/>
                    <a:pt x="3287" y="2162"/>
                    <a:pt x="3222" y="1281"/>
                  </a:cubicBezTo>
                  <a:cubicBezTo>
                    <a:pt x="3165" y="558"/>
                    <a:pt x="2584" y="0"/>
                    <a:pt x="184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8"/>
            <p:cNvSpPr/>
            <p:nvPr/>
          </p:nvSpPr>
          <p:spPr>
            <a:xfrm>
              <a:off x="1776900" y="3253375"/>
              <a:ext cx="440000" cy="216600"/>
            </a:xfrm>
            <a:custGeom>
              <a:rect b="b" l="l" r="r" t="t"/>
              <a:pathLst>
                <a:path extrusionOk="0" h="8664" w="17600">
                  <a:moveTo>
                    <a:pt x="5563" y="1"/>
                  </a:moveTo>
                  <a:lnTo>
                    <a:pt x="0" y="8663"/>
                  </a:lnTo>
                  <a:lnTo>
                    <a:pt x="0" y="8663"/>
                  </a:lnTo>
                  <a:lnTo>
                    <a:pt x="17599" y="7417"/>
                  </a:lnTo>
                  <a:lnTo>
                    <a:pt x="12128" y="1946"/>
                  </a:lnTo>
                  <a:lnTo>
                    <a:pt x="9727" y="4864"/>
                  </a:lnTo>
                  <a:lnTo>
                    <a:pt x="556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8"/>
            <p:cNvSpPr/>
            <p:nvPr/>
          </p:nvSpPr>
          <p:spPr>
            <a:xfrm>
              <a:off x="1969150" y="3186400"/>
              <a:ext cx="82175" cy="69625"/>
            </a:xfrm>
            <a:custGeom>
              <a:rect b="b" l="l" r="r" t="t"/>
              <a:pathLst>
                <a:path extrusionOk="0" h="2785" w="3287">
                  <a:moveTo>
                    <a:pt x="1847" y="0"/>
                  </a:moveTo>
                  <a:cubicBezTo>
                    <a:pt x="1809" y="0"/>
                    <a:pt x="1771" y="2"/>
                    <a:pt x="1733" y="5"/>
                  </a:cubicBezTo>
                  <a:cubicBezTo>
                    <a:pt x="517" y="96"/>
                    <a:pt x="0" y="1616"/>
                    <a:pt x="943" y="2436"/>
                  </a:cubicBezTo>
                  <a:cubicBezTo>
                    <a:pt x="1210" y="2677"/>
                    <a:pt x="1525" y="2785"/>
                    <a:pt x="1834" y="2785"/>
                  </a:cubicBezTo>
                  <a:cubicBezTo>
                    <a:pt x="2577" y="2785"/>
                    <a:pt x="3287" y="2162"/>
                    <a:pt x="3222" y="1281"/>
                  </a:cubicBezTo>
                  <a:cubicBezTo>
                    <a:pt x="3165" y="558"/>
                    <a:pt x="2584" y="0"/>
                    <a:pt x="18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8"/>
            <p:cNvSpPr/>
            <p:nvPr/>
          </p:nvSpPr>
          <p:spPr>
            <a:xfrm>
              <a:off x="991175" y="3562625"/>
              <a:ext cx="329050" cy="313875"/>
            </a:xfrm>
            <a:custGeom>
              <a:rect b="b" l="l" r="r" t="t"/>
              <a:pathLst>
                <a:path extrusionOk="0" h="12555" w="13162">
                  <a:moveTo>
                    <a:pt x="7152" y="0"/>
                  </a:moveTo>
                  <a:cubicBezTo>
                    <a:pt x="5605" y="0"/>
                    <a:pt x="4041" y="630"/>
                    <a:pt x="2888" y="1977"/>
                  </a:cubicBezTo>
                  <a:cubicBezTo>
                    <a:pt x="0" y="5351"/>
                    <a:pt x="2006" y="10610"/>
                    <a:pt x="6414" y="11218"/>
                  </a:cubicBezTo>
                  <a:lnTo>
                    <a:pt x="6809" y="12555"/>
                  </a:lnTo>
                  <a:lnTo>
                    <a:pt x="11520" y="11096"/>
                  </a:lnTo>
                  <a:cubicBezTo>
                    <a:pt x="11520" y="11096"/>
                    <a:pt x="11338" y="10336"/>
                    <a:pt x="11125" y="9637"/>
                  </a:cubicBezTo>
                  <a:cubicBezTo>
                    <a:pt x="12614" y="8178"/>
                    <a:pt x="13161" y="5990"/>
                    <a:pt x="12554" y="3983"/>
                  </a:cubicBezTo>
                  <a:cubicBezTo>
                    <a:pt x="11768" y="1427"/>
                    <a:pt x="9480" y="0"/>
                    <a:pt x="715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8"/>
            <p:cNvSpPr/>
            <p:nvPr/>
          </p:nvSpPr>
          <p:spPr>
            <a:xfrm>
              <a:off x="1111225" y="3702175"/>
              <a:ext cx="150500" cy="160650"/>
            </a:xfrm>
            <a:custGeom>
              <a:rect b="b" l="l" r="r" t="t"/>
              <a:pathLst>
                <a:path extrusionOk="0" h="6426" w="6020">
                  <a:moveTo>
                    <a:pt x="3679" y="73"/>
                  </a:moveTo>
                  <a:cubicBezTo>
                    <a:pt x="3770" y="73"/>
                    <a:pt x="3891" y="104"/>
                    <a:pt x="3952" y="164"/>
                  </a:cubicBezTo>
                  <a:cubicBezTo>
                    <a:pt x="4013" y="256"/>
                    <a:pt x="4074" y="347"/>
                    <a:pt x="4074" y="438"/>
                  </a:cubicBezTo>
                  <a:cubicBezTo>
                    <a:pt x="4074" y="651"/>
                    <a:pt x="4013" y="863"/>
                    <a:pt x="3891" y="1046"/>
                  </a:cubicBezTo>
                  <a:cubicBezTo>
                    <a:pt x="3840" y="1129"/>
                    <a:pt x="3781" y="1206"/>
                    <a:pt x="3716" y="1277"/>
                  </a:cubicBezTo>
                  <a:lnTo>
                    <a:pt x="3716" y="1277"/>
                  </a:lnTo>
                  <a:cubicBezTo>
                    <a:pt x="3669" y="1224"/>
                    <a:pt x="3626" y="1167"/>
                    <a:pt x="3587" y="1107"/>
                  </a:cubicBezTo>
                  <a:cubicBezTo>
                    <a:pt x="3466" y="955"/>
                    <a:pt x="3375" y="742"/>
                    <a:pt x="3375" y="529"/>
                  </a:cubicBezTo>
                  <a:cubicBezTo>
                    <a:pt x="3375" y="438"/>
                    <a:pt x="3375" y="347"/>
                    <a:pt x="3435" y="256"/>
                  </a:cubicBezTo>
                  <a:cubicBezTo>
                    <a:pt x="3496" y="164"/>
                    <a:pt x="3587" y="104"/>
                    <a:pt x="3679" y="73"/>
                  </a:cubicBezTo>
                  <a:close/>
                  <a:moveTo>
                    <a:pt x="1686" y="426"/>
                  </a:moveTo>
                  <a:cubicBezTo>
                    <a:pt x="1713" y="426"/>
                    <a:pt x="1739" y="430"/>
                    <a:pt x="1764" y="438"/>
                  </a:cubicBezTo>
                  <a:cubicBezTo>
                    <a:pt x="1976" y="499"/>
                    <a:pt x="2128" y="651"/>
                    <a:pt x="2189" y="833"/>
                  </a:cubicBezTo>
                  <a:cubicBezTo>
                    <a:pt x="2311" y="1137"/>
                    <a:pt x="2333" y="1455"/>
                    <a:pt x="2273" y="1751"/>
                  </a:cubicBezTo>
                  <a:lnTo>
                    <a:pt x="2273" y="1751"/>
                  </a:lnTo>
                  <a:cubicBezTo>
                    <a:pt x="2009" y="1690"/>
                    <a:pt x="1767" y="1554"/>
                    <a:pt x="1581" y="1350"/>
                  </a:cubicBezTo>
                  <a:cubicBezTo>
                    <a:pt x="1429" y="1198"/>
                    <a:pt x="1338" y="985"/>
                    <a:pt x="1338" y="772"/>
                  </a:cubicBezTo>
                  <a:cubicBezTo>
                    <a:pt x="1368" y="651"/>
                    <a:pt x="1399" y="560"/>
                    <a:pt x="1490" y="499"/>
                  </a:cubicBezTo>
                  <a:cubicBezTo>
                    <a:pt x="1535" y="454"/>
                    <a:pt x="1612" y="426"/>
                    <a:pt x="1686" y="426"/>
                  </a:cubicBezTo>
                  <a:close/>
                  <a:moveTo>
                    <a:pt x="5558" y="657"/>
                  </a:moveTo>
                  <a:cubicBezTo>
                    <a:pt x="5601" y="657"/>
                    <a:pt x="5644" y="665"/>
                    <a:pt x="5685" y="681"/>
                  </a:cubicBezTo>
                  <a:cubicBezTo>
                    <a:pt x="5867" y="711"/>
                    <a:pt x="5989" y="863"/>
                    <a:pt x="5958" y="1046"/>
                  </a:cubicBezTo>
                  <a:cubicBezTo>
                    <a:pt x="5897" y="1228"/>
                    <a:pt x="5806" y="1380"/>
                    <a:pt x="5654" y="1502"/>
                  </a:cubicBezTo>
                  <a:cubicBezTo>
                    <a:pt x="5422" y="1665"/>
                    <a:pt x="5136" y="1756"/>
                    <a:pt x="4837" y="1763"/>
                  </a:cubicBezTo>
                  <a:lnTo>
                    <a:pt x="4837" y="1763"/>
                  </a:lnTo>
                  <a:cubicBezTo>
                    <a:pt x="4879" y="1585"/>
                    <a:pt x="4932" y="1406"/>
                    <a:pt x="4986" y="1228"/>
                  </a:cubicBezTo>
                  <a:cubicBezTo>
                    <a:pt x="5016" y="1046"/>
                    <a:pt x="5107" y="924"/>
                    <a:pt x="5229" y="803"/>
                  </a:cubicBezTo>
                  <a:cubicBezTo>
                    <a:pt x="5318" y="714"/>
                    <a:pt x="5439" y="657"/>
                    <a:pt x="5558" y="657"/>
                  </a:cubicBezTo>
                  <a:close/>
                  <a:moveTo>
                    <a:pt x="459" y="2315"/>
                  </a:moveTo>
                  <a:cubicBezTo>
                    <a:pt x="488" y="2315"/>
                    <a:pt x="517" y="2317"/>
                    <a:pt x="548" y="2322"/>
                  </a:cubicBezTo>
                  <a:cubicBezTo>
                    <a:pt x="700" y="2353"/>
                    <a:pt x="852" y="2444"/>
                    <a:pt x="943" y="2566"/>
                  </a:cubicBezTo>
                  <a:cubicBezTo>
                    <a:pt x="1063" y="2686"/>
                    <a:pt x="1169" y="2807"/>
                    <a:pt x="1271" y="2927"/>
                  </a:cubicBezTo>
                  <a:lnTo>
                    <a:pt x="1271" y="2927"/>
                  </a:lnTo>
                  <a:cubicBezTo>
                    <a:pt x="1128" y="2979"/>
                    <a:pt x="977" y="3010"/>
                    <a:pt x="821" y="3022"/>
                  </a:cubicBezTo>
                  <a:cubicBezTo>
                    <a:pt x="776" y="3029"/>
                    <a:pt x="730" y="3033"/>
                    <a:pt x="685" y="3033"/>
                  </a:cubicBezTo>
                  <a:cubicBezTo>
                    <a:pt x="550" y="3033"/>
                    <a:pt x="419" y="2999"/>
                    <a:pt x="305" y="2930"/>
                  </a:cubicBezTo>
                  <a:cubicBezTo>
                    <a:pt x="153" y="2839"/>
                    <a:pt x="61" y="2687"/>
                    <a:pt x="122" y="2505"/>
                  </a:cubicBezTo>
                  <a:cubicBezTo>
                    <a:pt x="198" y="2378"/>
                    <a:pt x="316" y="2315"/>
                    <a:pt x="459" y="2315"/>
                  </a:cubicBezTo>
                  <a:close/>
                  <a:moveTo>
                    <a:pt x="3769" y="1"/>
                  </a:moveTo>
                  <a:cubicBezTo>
                    <a:pt x="3739" y="1"/>
                    <a:pt x="3709" y="5"/>
                    <a:pt x="3679" y="12"/>
                  </a:cubicBezTo>
                  <a:cubicBezTo>
                    <a:pt x="3435" y="73"/>
                    <a:pt x="3283" y="286"/>
                    <a:pt x="3283" y="529"/>
                  </a:cubicBezTo>
                  <a:cubicBezTo>
                    <a:pt x="3314" y="742"/>
                    <a:pt x="3375" y="955"/>
                    <a:pt x="3527" y="1137"/>
                  </a:cubicBezTo>
                  <a:cubicBezTo>
                    <a:pt x="3571" y="1204"/>
                    <a:pt x="3620" y="1266"/>
                    <a:pt x="3672" y="1323"/>
                  </a:cubicBezTo>
                  <a:lnTo>
                    <a:pt x="3672" y="1323"/>
                  </a:lnTo>
                  <a:cubicBezTo>
                    <a:pt x="3431" y="1567"/>
                    <a:pt x="3114" y="1730"/>
                    <a:pt x="2797" y="1775"/>
                  </a:cubicBezTo>
                  <a:cubicBezTo>
                    <a:pt x="2731" y="1784"/>
                    <a:pt x="2665" y="1788"/>
                    <a:pt x="2600" y="1788"/>
                  </a:cubicBezTo>
                  <a:cubicBezTo>
                    <a:pt x="2511" y="1788"/>
                    <a:pt x="2423" y="1780"/>
                    <a:pt x="2337" y="1765"/>
                  </a:cubicBezTo>
                  <a:lnTo>
                    <a:pt x="2337" y="1765"/>
                  </a:lnTo>
                  <a:cubicBezTo>
                    <a:pt x="2360" y="1658"/>
                    <a:pt x="2372" y="1550"/>
                    <a:pt x="2372" y="1441"/>
                  </a:cubicBezTo>
                  <a:cubicBezTo>
                    <a:pt x="2372" y="1228"/>
                    <a:pt x="2341" y="1015"/>
                    <a:pt x="2250" y="803"/>
                  </a:cubicBezTo>
                  <a:cubicBezTo>
                    <a:pt x="2220" y="711"/>
                    <a:pt x="2159" y="620"/>
                    <a:pt x="2068" y="529"/>
                  </a:cubicBezTo>
                  <a:cubicBezTo>
                    <a:pt x="2007" y="438"/>
                    <a:pt x="1885" y="377"/>
                    <a:pt x="1794" y="377"/>
                  </a:cubicBezTo>
                  <a:cubicBezTo>
                    <a:pt x="1761" y="369"/>
                    <a:pt x="1729" y="365"/>
                    <a:pt x="1696" y="365"/>
                  </a:cubicBezTo>
                  <a:cubicBezTo>
                    <a:pt x="1607" y="365"/>
                    <a:pt x="1518" y="393"/>
                    <a:pt x="1429" y="438"/>
                  </a:cubicBezTo>
                  <a:cubicBezTo>
                    <a:pt x="1338" y="529"/>
                    <a:pt x="1277" y="620"/>
                    <a:pt x="1277" y="742"/>
                  </a:cubicBezTo>
                  <a:cubicBezTo>
                    <a:pt x="1277" y="985"/>
                    <a:pt x="1338" y="1228"/>
                    <a:pt x="1520" y="1380"/>
                  </a:cubicBezTo>
                  <a:cubicBezTo>
                    <a:pt x="1727" y="1606"/>
                    <a:pt x="1981" y="1750"/>
                    <a:pt x="2259" y="1813"/>
                  </a:cubicBezTo>
                  <a:lnTo>
                    <a:pt x="2259" y="1813"/>
                  </a:lnTo>
                  <a:cubicBezTo>
                    <a:pt x="2192" y="2086"/>
                    <a:pt x="2053" y="2337"/>
                    <a:pt x="1855" y="2535"/>
                  </a:cubicBezTo>
                  <a:cubicBezTo>
                    <a:pt x="1703" y="2704"/>
                    <a:pt x="1523" y="2826"/>
                    <a:pt x="1325" y="2906"/>
                  </a:cubicBezTo>
                  <a:lnTo>
                    <a:pt x="1325" y="2906"/>
                  </a:lnTo>
                  <a:cubicBezTo>
                    <a:pt x="1220" y="2783"/>
                    <a:pt x="1112" y="2659"/>
                    <a:pt x="1004" y="2535"/>
                  </a:cubicBezTo>
                  <a:cubicBezTo>
                    <a:pt x="882" y="2383"/>
                    <a:pt x="730" y="2292"/>
                    <a:pt x="548" y="2262"/>
                  </a:cubicBezTo>
                  <a:cubicBezTo>
                    <a:pt x="521" y="2253"/>
                    <a:pt x="494" y="2249"/>
                    <a:pt x="468" y="2249"/>
                  </a:cubicBezTo>
                  <a:cubicBezTo>
                    <a:pt x="403" y="2249"/>
                    <a:pt x="339" y="2271"/>
                    <a:pt x="274" y="2292"/>
                  </a:cubicBezTo>
                  <a:cubicBezTo>
                    <a:pt x="183" y="2322"/>
                    <a:pt x="122" y="2383"/>
                    <a:pt x="61" y="2474"/>
                  </a:cubicBezTo>
                  <a:cubicBezTo>
                    <a:pt x="1" y="2657"/>
                    <a:pt x="92" y="2870"/>
                    <a:pt x="274" y="2991"/>
                  </a:cubicBezTo>
                  <a:cubicBezTo>
                    <a:pt x="388" y="3060"/>
                    <a:pt x="536" y="3094"/>
                    <a:pt x="680" y="3094"/>
                  </a:cubicBezTo>
                  <a:cubicBezTo>
                    <a:pt x="728" y="3094"/>
                    <a:pt x="776" y="3090"/>
                    <a:pt x="821" y="3082"/>
                  </a:cubicBezTo>
                  <a:cubicBezTo>
                    <a:pt x="986" y="3070"/>
                    <a:pt x="1151" y="3031"/>
                    <a:pt x="1306" y="2970"/>
                  </a:cubicBezTo>
                  <a:lnTo>
                    <a:pt x="1306" y="2970"/>
                  </a:lnTo>
                  <a:cubicBezTo>
                    <a:pt x="1397" y="3078"/>
                    <a:pt x="1486" y="3187"/>
                    <a:pt x="1581" y="3295"/>
                  </a:cubicBezTo>
                  <a:cubicBezTo>
                    <a:pt x="2341" y="4237"/>
                    <a:pt x="2919" y="5028"/>
                    <a:pt x="3344" y="5575"/>
                  </a:cubicBezTo>
                  <a:cubicBezTo>
                    <a:pt x="3527" y="5848"/>
                    <a:pt x="3679" y="6061"/>
                    <a:pt x="3800" y="6213"/>
                  </a:cubicBezTo>
                  <a:cubicBezTo>
                    <a:pt x="3709" y="6061"/>
                    <a:pt x="3557" y="5848"/>
                    <a:pt x="3344" y="5544"/>
                  </a:cubicBezTo>
                  <a:cubicBezTo>
                    <a:pt x="2949" y="4997"/>
                    <a:pt x="2372" y="4207"/>
                    <a:pt x="1612" y="3265"/>
                  </a:cubicBezTo>
                  <a:cubicBezTo>
                    <a:pt x="1532" y="3159"/>
                    <a:pt x="1448" y="3054"/>
                    <a:pt x="1359" y="2948"/>
                  </a:cubicBezTo>
                  <a:lnTo>
                    <a:pt x="1359" y="2948"/>
                  </a:lnTo>
                  <a:cubicBezTo>
                    <a:pt x="1557" y="2863"/>
                    <a:pt x="1739" y="2743"/>
                    <a:pt x="1885" y="2596"/>
                  </a:cubicBezTo>
                  <a:cubicBezTo>
                    <a:pt x="2097" y="2384"/>
                    <a:pt x="2249" y="2114"/>
                    <a:pt x="2323" y="1826"/>
                  </a:cubicBezTo>
                  <a:lnTo>
                    <a:pt x="2323" y="1826"/>
                  </a:lnTo>
                  <a:cubicBezTo>
                    <a:pt x="2410" y="1841"/>
                    <a:pt x="2500" y="1849"/>
                    <a:pt x="2591" y="1849"/>
                  </a:cubicBezTo>
                  <a:cubicBezTo>
                    <a:pt x="2659" y="1849"/>
                    <a:pt x="2728" y="1845"/>
                    <a:pt x="2797" y="1836"/>
                  </a:cubicBezTo>
                  <a:cubicBezTo>
                    <a:pt x="3155" y="1769"/>
                    <a:pt x="3463" y="1603"/>
                    <a:pt x="3710" y="1363"/>
                  </a:cubicBezTo>
                  <a:lnTo>
                    <a:pt x="3710" y="1363"/>
                  </a:lnTo>
                  <a:cubicBezTo>
                    <a:pt x="3994" y="1652"/>
                    <a:pt x="4372" y="1805"/>
                    <a:pt x="4757" y="1813"/>
                  </a:cubicBezTo>
                  <a:lnTo>
                    <a:pt x="4757" y="1813"/>
                  </a:lnTo>
                  <a:cubicBezTo>
                    <a:pt x="4737" y="1914"/>
                    <a:pt x="4722" y="2013"/>
                    <a:pt x="4712" y="2110"/>
                  </a:cubicBezTo>
                  <a:cubicBezTo>
                    <a:pt x="4651" y="2657"/>
                    <a:pt x="4651" y="3204"/>
                    <a:pt x="4712" y="3751"/>
                  </a:cubicBezTo>
                  <a:cubicBezTo>
                    <a:pt x="4742" y="4237"/>
                    <a:pt x="4803" y="4663"/>
                    <a:pt x="4864" y="4997"/>
                  </a:cubicBezTo>
                  <a:cubicBezTo>
                    <a:pt x="4894" y="5332"/>
                    <a:pt x="4955" y="5575"/>
                    <a:pt x="4986" y="5757"/>
                  </a:cubicBezTo>
                  <a:cubicBezTo>
                    <a:pt x="5016" y="5848"/>
                    <a:pt x="5016" y="5909"/>
                    <a:pt x="5016" y="5970"/>
                  </a:cubicBezTo>
                  <a:lnTo>
                    <a:pt x="5016" y="6031"/>
                  </a:lnTo>
                  <a:lnTo>
                    <a:pt x="5046" y="5970"/>
                  </a:lnTo>
                  <a:lnTo>
                    <a:pt x="5016" y="5788"/>
                  </a:lnTo>
                  <a:cubicBezTo>
                    <a:pt x="4986" y="5605"/>
                    <a:pt x="4925" y="5362"/>
                    <a:pt x="4894" y="5028"/>
                  </a:cubicBezTo>
                  <a:cubicBezTo>
                    <a:pt x="4834" y="4663"/>
                    <a:pt x="4773" y="4268"/>
                    <a:pt x="4742" y="3781"/>
                  </a:cubicBezTo>
                  <a:cubicBezTo>
                    <a:pt x="4712" y="3234"/>
                    <a:pt x="4712" y="2687"/>
                    <a:pt x="4773" y="2140"/>
                  </a:cubicBezTo>
                  <a:cubicBezTo>
                    <a:pt x="4784" y="2031"/>
                    <a:pt x="4802" y="1922"/>
                    <a:pt x="4826" y="1813"/>
                  </a:cubicBezTo>
                  <a:lnTo>
                    <a:pt x="4826" y="1813"/>
                  </a:lnTo>
                  <a:cubicBezTo>
                    <a:pt x="5124" y="1806"/>
                    <a:pt x="5423" y="1714"/>
                    <a:pt x="5685" y="1532"/>
                  </a:cubicBezTo>
                  <a:cubicBezTo>
                    <a:pt x="5837" y="1411"/>
                    <a:pt x="5958" y="1228"/>
                    <a:pt x="5989" y="1046"/>
                  </a:cubicBezTo>
                  <a:cubicBezTo>
                    <a:pt x="6019" y="924"/>
                    <a:pt x="5989" y="833"/>
                    <a:pt x="5928" y="742"/>
                  </a:cubicBezTo>
                  <a:cubicBezTo>
                    <a:pt x="5867" y="681"/>
                    <a:pt x="5776" y="620"/>
                    <a:pt x="5685" y="590"/>
                  </a:cubicBezTo>
                  <a:cubicBezTo>
                    <a:pt x="5644" y="583"/>
                    <a:pt x="5603" y="579"/>
                    <a:pt x="5562" y="579"/>
                  </a:cubicBezTo>
                  <a:cubicBezTo>
                    <a:pt x="5422" y="579"/>
                    <a:pt x="5286" y="624"/>
                    <a:pt x="5168" y="742"/>
                  </a:cubicBezTo>
                  <a:cubicBezTo>
                    <a:pt x="5046" y="863"/>
                    <a:pt x="4955" y="1015"/>
                    <a:pt x="4925" y="1167"/>
                  </a:cubicBezTo>
                  <a:cubicBezTo>
                    <a:pt x="4867" y="1359"/>
                    <a:pt x="4810" y="1563"/>
                    <a:pt x="4768" y="1763"/>
                  </a:cubicBezTo>
                  <a:lnTo>
                    <a:pt x="4768" y="1763"/>
                  </a:lnTo>
                  <a:cubicBezTo>
                    <a:pt x="4699" y="1762"/>
                    <a:pt x="4629" y="1756"/>
                    <a:pt x="4560" y="1745"/>
                  </a:cubicBezTo>
                  <a:cubicBezTo>
                    <a:pt x="4254" y="1698"/>
                    <a:pt x="3967" y="1542"/>
                    <a:pt x="3754" y="1319"/>
                  </a:cubicBezTo>
                  <a:lnTo>
                    <a:pt x="3754" y="1319"/>
                  </a:lnTo>
                  <a:cubicBezTo>
                    <a:pt x="3826" y="1244"/>
                    <a:pt x="3892" y="1163"/>
                    <a:pt x="3952" y="1076"/>
                  </a:cubicBezTo>
                  <a:cubicBezTo>
                    <a:pt x="4074" y="894"/>
                    <a:pt x="4134" y="651"/>
                    <a:pt x="4134" y="438"/>
                  </a:cubicBezTo>
                  <a:cubicBezTo>
                    <a:pt x="4134" y="316"/>
                    <a:pt x="4074" y="195"/>
                    <a:pt x="4013" y="104"/>
                  </a:cubicBezTo>
                  <a:cubicBezTo>
                    <a:pt x="3945" y="35"/>
                    <a:pt x="3859" y="1"/>
                    <a:pt x="3769" y="1"/>
                  </a:cubicBezTo>
                  <a:close/>
                  <a:moveTo>
                    <a:pt x="3922" y="6365"/>
                  </a:moveTo>
                  <a:cubicBezTo>
                    <a:pt x="3922" y="6380"/>
                    <a:pt x="3929" y="6388"/>
                    <a:pt x="3937" y="6395"/>
                  </a:cubicBezTo>
                  <a:lnTo>
                    <a:pt x="3922" y="6365"/>
                  </a:lnTo>
                  <a:close/>
                  <a:moveTo>
                    <a:pt x="3937" y="6395"/>
                  </a:moveTo>
                  <a:lnTo>
                    <a:pt x="3952" y="6426"/>
                  </a:lnTo>
                  <a:cubicBezTo>
                    <a:pt x="3952" y="6411"/>
                    <a:pt x="3945" y="6403"/>
                    <a:pt x="3937" y="6395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8"/>
            <p:cNvSpPr/>
            <p:nvPr/>
          </p:nvSpPr>
          <p:spPr>
            <a:xfrm>
              <a:off x="1165175" y="3849750"/>
              <a:ext cx="118575" cy="46675"/>
            </a:xfrm>
            <a:custGeom>
              <a:rect b="b" l="l" r="r" t="t"/>
              <a:pathLst>
                <a:path extrusionOk="0" h="1867" w="4743">
                  <a:moveTo>
                    <a:pt x="4377" y="0"/>
                  </a:moveTo>
                  <a:cubicBezTo>
                    <a:pt x="4357" y="0"/>
                    <a:pt x="4337" y="2"/>
                    <a:pt x="4317" y="6"/>
                  </a:cubicBezTo>
                  <a:lnTo>
                    <a:pt x="274" y="1283"/>
                  </a:lnTo>
                  <a:cubicBezTo>
                    <a:pt x="92" y="1313"/>
                    <a:pt x="1" y="1496"/>
                    <a:pt x="62" y="1647"/>
                  </a:cubicBezTo>
                  <a:cubicBezTo>
                    <a:pt x="114" y="1780"/>
                    <a:pt x="237" y="1866"/>
                    <a:pt x="368" y="1866"/>
                  </a:cubicBezTo>
                  <a:cubicBezTo>
                    <a:pt x="387" y="1866"/>
                    <a:pt x="407" y="1864"/>
                    <a:pt x="426" y="1860"/>
                  </a:cubicBezTo>
                  <a:lnTo>
                    <a:pt x="4469" y="614"/>
                  </a:lnTo>
                  <a:cubicBezTo>
                    <a:pt x="4651" y="553"/>
                    <a:pt x="4742" y="371"/>
                    <a:pt x="4682" y="219"/>
                  </a:cubicBezTo>
                  <a:cubicBezTo>
                    <a:pt x="4655" y="87"/>
                    <a:pt x="4514" y="0"/>
                    <a:pt x="437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8"/>
            <p:cNvSpPr/>
            <p:nvPr/>
          </p:nvSpPr>
          <p:spPr>
            <a:xfrm>
              <a:off x="1168625" y="3870775"/>
              <a:ext cx="124125" cy="69850"/>
            </a:xfrm>
            <a:custGeom>
              <a:rect b="b" l="l" r="r" t="t"/>
              <a:pathLst>
                <a:path extrusionOk="0" h="2794" w="4965">
                  <a:moveTo>
                    <a:pt x="4523" y="0"/>
                  </a:moveTo>
                  <a:cubicBezTo>
                    <a:pt x="4492" y="0"/>
                    <a:pt x="4458" y="5"/>
                    <a:pt x="4422" y="16"/>
                  </a:cubicBezTo>
                  <a:lnTo>
                    <a:pt x="410" y="1293"/>
                  </a:lnTo>
                  <a:cubicBezTo>
                    <a:pt x="0" y="1375"/>
                    <a:pt x="130" y="1923"/>
                    <a:pt x="470" y="1923"/>
                  </a:cubicBezTo>
                  <a:cubicBezTo>
                    <a:pt x="508" y="1923"/>
                    <a:pt x="549" y="1916"/>
                    <a:pt x="592" y="1901"/>
                  </a:cubicBezTo>
                  <a:lnTo>
                    <a:pt x="1018" y="1749"/>
                  </a:lnTo>
                  <a:lnTo>
                    <a:pt x="1960" y="2691"/>
                  </a:lnTo>
                  <a:cubicBezTo>
                    <a:pt x="2028" y="2759"/>
                    <a:pt x="2131" y="2794"/>
                    <a:pt x="2242" y="2794"/>
                  </a:cubicBezTo>
                  <a:cubicBezTo>
                    <a:pt x="2279" y="2794"/>
                    <a:pt x="2317" y="2790"/>
                    <a:pt x="2355" y="2782"/>
                  </a:cubicBezTo>
                  <a:lnTo>
                    <a:pt x="3814" y="2326"/>
                  </a:lnTo>
                  <a:cubicBezTo>
                    <a:pt x="3966" y="2265"/>
                    <a:pt x="4057" y="2144"/>
                    <a:pt x="4088" y="2022"/>
                  </a:cubicBezTo>
                  <a:lnTo>
                    <a:pt x="4301" y="715"/>
                  </a:lnTo>
                  <a:lnTo>
                    <a:pt x="4604" y="624"/>
                  </a:lnTo>
                  <a:cubicBezTo>
                    <a:pt x="4964" y="513"/>
                    <a:pt x="4845" y="0"/>
                    <a:pt x="452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8"/>
            <p:cNvSpPr/>
            <p:nvPr/>
          </p:nvSpPr>
          <p:spPr>
            <a:xfrm>
              <a:off x="1042075" y="3604150"/>
              <a:ext cx="65375" cy="174475"/>
            </a:xfrm>
            <a:custGeom>
              <a:rect b="b" l="l" r="r" t="t"/>
              <a:pathLst>
                <a:path extrusionOk="0" h="6979" w="2615">
                  <a:moveTo>
                    <a:pt x="2541" y="0"/>
                  </a:moveTo>
                  <a:cubicBezTo>
                    <a:pt x="2484" y="0"/>
                    <a:pt x="2383" y="29"/>
                    <a:pt x="2250" y="73"/>
                  </a:cubicBezTo>
                  <a:cubicBezTo>
                    <a:pt x="1946" y="195"/>
                    <a:pt x="1703" y="377"/>
                    <a:pt x="1490" y="590"/>
                  </a:cubicBezTo>
                  <a:cubicBezTo>
                    <a:pt x="1125" y="894"/>
                    <a:pt x="852" y="1228"/>
                    <a:pt x="639" y="1623"/>
                  </a:cubicBezTo>
                  <a:lnTo>
                    <a:pt x="92" y="3204"/>
                  </a:lnTo>
                  <a:cubicBezTo>
                    <a:pt x="1" y="3781"/>
                    <a:pt x="31" y="4329"/>
                    <a:pt x="183" y="4876"/>
                  </a:cubicBezTo>
                  <a:cubicBezTo>
                    <a:pt x="305" y="5332"/>
                    <a:pt x="487" y="5757"/>
                    <a:pt x="730" y="6122"/>
                  </a:cubicBezTo>
                  <a:cubicBezTo>
                    <a:pt x="882" y="6365"/>
                    <a:pt x="1095" y="6608"/>
                    <a:pt x="1308" y="6791"/>
                  </a:cubicBezTo>
                  <a:cubicBezTo>
                    <a:pt x="1440" y="6901"/>
                    <a:pt x="1508" y="6979"/>
                    <a:pt x="1570" y="6979"/>
                  </a:cubicBezTo>
                  <a:cubicBezTo>
                    <a:pt x="1594" y="6979"/>
                    <a:pt x="1617" y="6968"/>
                    <a:pt x="1642" y="6943"/>
                  </a:cubicBezTo>
                  <a:cubicBezTo>
                    <a:pt x="1703" y="6882"/>
                    <a:pt x="1429" y="6517"/>
                    <a:pt x="1156" y="5879"/>
                  </a:cubicBezTo>
                  <a:cubicBezTo>
                    <a:pt x="365" y="4237"/>
                    <a:pt x="639" y="2292"/>
                    <a:pt x="1824" y="924"/>
                  </a:cubicBezTo>
                  <a:cubicBezTo>
                    <a:pt x="2280" y="377"/>
                    <a:pt x="2615" y="73"/>
                    <a:pt x="2584" y="12"/>
                  </a:cubicBezTo>
                  <a:cubicBezTo>
                    <a:pt x="2576" y="4"/>
                    <a:pt x="2561" y="0"/>
                    <a:pt x="2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8"/>
            <p:cNvSpPr/>
            <p:nvPr/>
          </p:nvSpPr>
          <p:spPr>
            <a:xfrm>
              <a:off x="1120350" y="3582675"/>
              <a:ext cx="34975" cy="19550"/>
            </a:xfrm>
            <a:custGeom>
              <a:rect b="b" l="l" r="r" t="t"/>
              <a:pathLst>
                <a:path extrusionOk="0" h="782" w="1399">
                  <a:moveTo>
                    <a:pt x="929" y="0"/>
                  </a:moveTo>
                  <a:cubicBezTo>
                    <a:pt x="822" y="0"/>
                    <a:pt x="715" y="15"/>
                    <a:pt x="608" y="51"/>
                  </a:cubicBezTo>
                  <a:cubicBezTo>
                    <a:pt x="426" y="111"/>
                    <a:pt x="274" y="203"/>
                    <a:pt x="122" y="324"/>
                  </a:cubicBezTo>
                  <a:cubicBezTo>
                    <a:pt x="61" y="446"/>
                    <a:pt x="0" y="567"/>
                    <a:pt x="61" y="659"/>
                  </a:cubicBezTo>
                  <a:cubicBezTo>
                    <a:pt x="95" y="744"/>
                    <a:pt x="217" y="782"/>
                    <a:pt x="381" y="782"/>
                  </a:cubicBezTo>
                  <a:cubicBezTo>
                    <a:pt x="508" y="782"/>
                    <a:pt x="662" y="759"/>
                    <a:pt x="821" y="719"/>
                  </a:cubicBezTo>
                  <a:lnTo>
                    <a:pt x="1399" y="233"/>
                  </a:lnTo>
                  <a:cubicBezTo>
                    <a:pt x="1399" y="142"/>
                    <a:pt x="1307" y="51"/>
                    <a:pt x="1155" y="20"/>
                  </a:cubicBezTo>
                  <a:cubicBezTo>
                    <a:pt x="1080" y="8"/>
                    <a:pt x="1004" y="0"/>
                    <a:pt x="9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8"/>
            <p:cNvSpPr/>
            <p:nvPr/>
          </p:nvSpPr>
          <p:spPr>
            <a:xfrm>
              <a:off x="1222175" y="3922650"/>
              <a:ext cx="47900" cy="17700"/>
            </a:xfrm>
            <a:custGeom>
              <a:rect b="b" l="l" r="r" t="t"/>
              <a:pathLst>
                <a:path extrusionOk="0" h="708" w="1916">
                  <a:moveTo>
                    <a:pt x="1447" y="0"/>
                  </a:moveTo>
                  <a:cubicBezTo>
                    <a:pt x="1249" y="0"/>
                    <a:pt x="1050" y="50"/>
                    <a:pt x="852" y="99"/>
                  </a:cubicBezTo>
                  <a:cubicBezTo>
                    <a:pt x="608" y="190"/>
                    <a:pt x="396" y="312"/>
                    <a:pt x="213" y="494"/>
                  </a:cubicBezTo>
                  <a:cubicBezTo>
                    <a:pt x="122" y="555"/>
                    <a:pt x="61" y="616"/>
                    <a:pt x="0" y="707"/>
                  </a:cubicBezTo>
                  <a:cubicBezTo>
                    <a:pt x="0" y="707"/>
                    <a:pt x="92" y="646"/>
                    <a:pt x="244" y="525"/>
                  </a:cubicBezTo>
                  <a:cubicBezTo>
                    <a:pt x="426" y="373"/>
                    <a:pt x="639" y="282"/>
                    <a:pt x="882" y="190"/>
                  </a:cubicBezTo>
                  <a:cubicBezTo>
                    <a:pt x="1125" y="99"/>
                    <a:pt x="1338" y="69"/>
                    <a:pt x="1581" y="69"/>
                  </a:cubicBezTo>
                  <a:lnTo>
                    <a:pt x="1915" y="69"/>
                  </a:lnTo>
                  <a:cubicBezTo>
                    <a:pt x="1794" y="38"/>
                    <a:pt x="1703" y="8"/>
                    <a:pt x="1581" y="8"/>
                  </a:cubicBezTo>
                  <a:cubicBezTo>
                    <a:pt x="1536" y="3"/>
                    <a:pt x="1492" y="0"/>
                    <a:pt x="144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8"/>
            <p:cNvSpPr/>
            <p:nvPr/>
          </p:nvSpPr>
          <p:spPr>
            <a:xfrm>
              <a:off x="1194825" y="3889325"/>
              <a:ext cx="82075" cy="25250"/>
            </a:xfrm>
            <a:custGeom>
              <a:rect b="b" l="l" r="r" t="t"/>
              <a:pathLst>
                <a:path extrusionOk="0" h="1010" w="3283">
                  <a:moveTo>
                    <a:pt x="3274" y="1"/>
                  </a:moveTo>
                  <a:cubicBezTo>
                    <a:pt x="3189" y="1"/>
                    <a:pt x="2495" y="204"/>
                    <a:pt x="1642" y="460"/>
                  </a:cubicBezTo>
                  <a:cubicBezTo>
                    <a:pt x="730" y="764"/>
                    <a:pt x="0" y="976"/>
                    <a:pt x="0" y="1007"/>
                  </a:cubicBezTo>
                  <a:cubicBezTo>
                    <a:pt x="2" y="1009"/>
                    <a:pt x="7" y="1010"/>
                    <a:pt x="14" y="1010"/>
                  </a:cubicBezTo>
                  <a:cubicBezTo>
                    <a:pt x="124" y="1010"/>
                    <a:pt x="816" y="805"/>
                    <a:pt x="1642" y="520"/>
                  </a:cubicBezTo>
                  <a:cubicBezTo>
                    <a:pt x="2553" y="247"/>
                    <a:pt x="3283" y="4"/>
                    <a:pt x="3283" y="4"/>
                  </a:cubicBezTo>
                  <a:cubicBezTo>
                    <a:pt x="3283" y="2"/>
                    <a:pt x="3280" y="1"/>
                    <a:pt x="327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8"/>
            <p:cNvSpPr/>
            <p:nvPr/>
          </p:nvSpPr>
          <p:spPr>
            <a:xfrm>
              <a:off x="1206225" y="3903075"/>
              <a:ext cx="67650" cy="22075"/>
            </a:xfrm>
            <a:custGeom>
              <a:rect b="b" l="l" r="r" t="t"/>
              <a:pathLst>
                <a:path extrusionOk="0" h="883" w="2706">
                  <a:moveTo>
                    <a:pt x="2705" y="1"/>
                  </a:moveTo>
                  <a:lnTo>
                    <a:pt x="2705" y="1"/>
                  </a:lnTo>
                  <a:cubicBezTo>
                    <a:pt x="2584" y="31"/>
                    <a:pt x="2432" y="62"/>
                    <a:pt x="2310" y="122"/>
                  </a:cubicBezTo>
                  <a:lnTo>
                    <a:pt x="1338" y="426"/>
                  </a:lnTo>
                  <a:lnTo>
                    <a:pt x="395" y="761"/>
                  </a:lnTo>
                  <a:cubicBezTo>
                    <a:pt x="243" y="791"/>
                    <a:pt x="122" y="821"/>
                    <a:pt x="0" y="882"/>
                  </a:cubicBezTo>
                  <a:cubicBezTo>
                    <a:pt x="152" y="882"/>
                    <a:pt x="274" y="821"/>
                    <a:pt x="426" y="791"/>
                  </a:cubicBezTo>
                  <a:cubicBezTo>
                    <a:pt x="669" y="730"/>
                    <a:pt x="1003" y="609"/>
                    <a:pt x="1368" y="487"/>
                  </a:cubicBezTo>
                  <a:cubicBezTo>
                    <a:pt x="1763" y="366"/>
                    <a:pt x="2097" y="244"/>
                    <a:pt x="2341" y="153"/>
                  </a:cubicBezTo>
                  <a:cubicBezTo>
                    <a:pt x="2462" y="122"/>
                    <a:pt x="2584" y="62"/>
                    <a:pt x="270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8"/>
            <p:cNvSpPr/>
            <p:nvPr/>
          </p:nvSpPr>
          <p:spPr>
            <a:xfrm>
              <a:off x="3222200" y="2966275"/>
              <a:ext cx="1224225" cy="922125"/>
            </a:xfrm>
            <a:custGeom>
              <a:rect b="b" l="l" r="r" t="t"/>
              <a:pathLst>
                <a:path extrusionOk="0" h="36885" w="48969">
                  <a:moveTo>
                    <a:pt x="36092" y="0"/>
                  </a:moveTo>
                  <a:cubicBezTo>
                    <a:pt x="33013" y="0"/>
                    <a:pt x="29926" y="1212"/>
                    <a:pt x="27935" y="3582"/>
                  </a:cubicBezTo>
                  <a:cubicBezTo>
                    <a:pt x="26506" y="5284"/>
                    <a:pt x="25503" y="7533"/>
                    <a:pt x="23527" y="8597"/>
                  </a:cubicBezTo>
                  <a:cubicBezTo>
                    <a:pt x="22651" y="9053"/>
                    <a:pt x="21719" y="9210"/>
                    <a:pt x="20754" y="9210"/>
                  </a:cubicBezTo>
                  <a:cubicBezTo>
                    <a:pt x="18591" y="9210"/>
                    <a:pt x="16263" y="8419"/>
                    <a:pt x="14023" y="8419"/>
                  </a:cubicBezTo>
                  <a:cubicBezTo>
                    <a:pt x="13796" y="8419"/>
                    <a:pt x="13570" y="8427"/>
                    <a:pt x="13345" y="8445"/>
                  </a:cubicBezTo>
                  <a:cubicBezTo>
                    <a:pt x="9302" y="8810"/>
                    <a:pt x="6019" y="12883"/>
                    <a:pt x="6506" y="16895"/>
                  </a:cubicBezTo>
                  <a:cubicBezTo>
                    <a:pt x="6718" y="18719"/>
                    <a:pt x="7600" y="20634"/>
                    <a:pt x="6749" y="22245"/>
                  </a:cubicBezTo>
                  <a:cubicBezTo>
                    <a:pt x="5655" y="24312"/>
                    <a:pt x="2524" y="24372"/>
                    <a:pt x="1186" y="26287"/>
                  </a:cubicBezTo>
                  <a:cubicBezTo>
                    <a:pt x="1" y="28020"/>
                    <a:pt x="943" y="30573"/>
                    <a:pt x="2676" y="31758"/>
                  </a:cubicBezTo>
                  <a:cubicBezTo>
                    <a:pt x="4147" y="32765"/>
                    <a:pt x="5970" y="33027"/>
                    <a:pt x="7771" y="33027"/>
                  </a:cubicBezTo>
                  <a:cubicBezTo>
                    <a:pt x="8090" y="33027"/>
                    <a:pt x="8409" y="33018"/>
                    <a:pt x="8724" y="33005"/>
                  </a:cubicBezTo>
                  <a:cubicBezTo>
                    <a:pt x="9929" y="32952"/>
                    <a:pt x="11143" y="32840"/>
                    <a:pt x="12344" y="32840"/>
                  </a:cubicBezTo>
                  <a:cubicBezTo>
                    <a:pt x="13235" y="32840"/>
                    <a:pt x="14119" y="32902"/>
                    <a:pt x="14986" y="33096"/>
                  </a:cubicBezTo>
                  <a:cubicBezTo>
                    <a:pt x="17235" y="33582"/>
                    <a:pt x="19181" y="34980"/>
                    <a:pt x="21339" y="35831"/>
                  </a:cubicBezTo>
                  <a:cubicBezTo>
                    <a:pt x="23138" y="36555"/>
                    <a:pt x="25049" y="36884"/>
                    <a:pt x="26978" y="36884"/>
                  </a:cubicBezTo>
                  <a:cubicBezTo>
                    <a:pt x="30556" y="36884"/>
                    <a:pt x="34196" y="35753"/>
                    <a:pt x="37296" y="33917"/>
                  </a:cubicBezTo>
                  <a:cubicBezTo>
                    <a:pt x="42038" y="31090"/>
                    <a:pt x="45746" y="26743"/>
                    <a:pt x="48968" y="22214"/>
                  </a:cubicBezTo>
                  <a:lnTo>
                    <a:pt x="43224" y="2639"/>
                  </a:lnTo>
                  <a:cubicBezTo>
                    <a:pt x="41300" y="869"/>
                    <a:pt x="38699" y="0"/>
                    <a:pt x="3609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8"/>
            <p:cNvSpPr/>
            <p:nvPr/>
          </p:nvSpPr>
          <p:spPr>
            <a:xfrm>
              <a:off x="3222200" y="2966275"/>
              <a:ext cx="1224225" cy="922125"/>
            </a:xfrm>
            <a:custGeom>
              <a:rect b="b" l="l" r="r" t="t"/>
              <a:pathLst>
                <a:path extrusionOk="0" h="36885" w="48969">
                  <a:moveTo>
                    <a:pt x="36092" y="0"/>
                  </a:moveTo>
                  <a:cubicBezTo>
                    <a:pt x="33013" y="0"/>
                    <a:pt x="29926" y="1212"/>
                    <a:pt x="27935" y="3582"/>
                  </a:cubicBezTo>
                  <a:cubicBezTo>
                    <a:pt x="26506" y="5284"/>
                    <a:pt x="25503" y="7533"/>
                    <a:pt x="23527" y="8597"/>
                  </a:cubicBezTo>
                  <a:cubicBezTo>
                    <a:pt x="22651" y="9053"/>
                    <a:pt x="21719" y="9210"/>
                    <a:pt x="20754" y="9210"/>
                  </a:cubicBezTo>
                  <a:cubicBezTo>
                    <a:pt x="18591" y="9210"/>
                    <a:pt x="16263" y="8419"/>
                    <a:pt x="14023" y="8419"/>
                  </a:cubicBezTo>
                  <a:cubicBezTo>
                    <a:pt x="13796" y="8419"/>
                    <a:pt x="13570" y="8427"/>
                    <a:pt x="13345" y="8445"/>
                  </a:cubicBezTo>
                  <a:cubicBezTo>
                    <a:pt x="9302" y="8810"/>
                    <a:pt x="6019" y="12883"/>
                    <a:pt x="6506" y="16895"/>
                  </a:cubicBezTo>
                  <a:cubicBezTo>
                    <a:pt x="6718" y="18719"/>
                    <a:pt x="7600" y="20634"/>
                    <a:pt x="6749" y="22245"/>
                  </a:cubicBezTo>
                  <a:cubicBezTo>
                    <a:pt x="5655" y="24312"/>
                    <a:pt x="2524" y="24372"/>
                    <a:pt x="1186" y="26287"/>
                  </a:cubicBezTo>
                  <a:cubicBezTo>
                    <a:pt x="1" y="28020"/>
                    <a:pt x="943" y="30573"/>
                    <a:pt x="2676" y="31758"/>
                  </a:cubicBezTo>
                  <a:cubicBezTo>
                    <a:pt x="4147" y="32765"/>
                    <a:pt x="5970" y="33027"/>
                    <a:pt x="7771" y="33027"/>
                  </a:cubicBezTo>
                  <a:cubicBezTo>
                    <a:pt x="8090" y="33027"/>
                    <a:pt x="8409" y="33018"/>
                    <a:pt x="8724" y="33005"/>
                  </a:cubicBezTo>
                  <a:cubicBezTo>
                    <a:pt x="9929" y="32952"/>
                    <a:pt x="11143" y="32840"/>
                    <a:pt x="12344" y="32840"/>
                  </a:cubicBezTo>
                  <a:cubicBezTo>
                    <a:pt x="13235" y="32840"/>
                    <a:pt x="14119" y="32902"/>
                    <a:pt x="14986" y="33096"/>
                  </a:cubicBezTo>
                  <a:cubicBezTo>
                    <a:pt x="17235" y="33582"/>
                    <a:pt x="19181" y="34980"/>
                    <a:pt x="21339" y="35831"/>
                  </a:cubicBezTo>
                  <a:cubicBezTo>
                    <a:pt x="23138" y="36555"/>
                    <a:pt x="25049" y="36884"/>
                    <a:pt x="26978" y="36884"/>
                  </a:cubicBezTo>
                  <a:cubicBezTo>
                    <a:pt x="30556" y="36884"/>
                    <a:pt x="34196" y="35753"/>
                    <a:pt x="37296" y="33917"/>
                  </a:cubicBezTo>
                  <a:cubicBezTo>
                    <a:pt x="42038" y="31090"/>
                    <a:pt x="45746" y="26743"/>
                    <a:pt x="48968" y="22214"/>
                  </a:cubicBezTo>
                  <a:lnTo>
                    <a:pt x="43224" y="2639"/>
                  </a:lnTo>
                  <a:cubicBezTo>
                    <a:pt x="41300" y="869"/>
                    <a:pt x="38699" y="0"/>
                    <a:pt x="36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8"/>
            <p:cNvSpPr/>
            <p:nvPr/>
          </p:nvSpPr>
          <p:spPr>
            <a:xfrm>
              <a:off x="3571750" y="3108175"/>
              <a:ext cx="769050" cy="548450"/>
            </a:xfrm>
            <a:custGeom>
              <a:rect b="b" l="l" r="r" t="t"/>
              <a:pathLst>
                <a:path extrusionOk="0" h="21938" w="30762">
                  <a:moveTo>
                    <a:pt x="22407" y="0"/>
                  </a:moveTo>
                  <a:cubicBezTo>
                    <a:pt x="19806" y="0"/>
                    <a:pt x="17193" y="1078"/>
                    <a:pt x="15624" y="3164"/>
                  </a:cubicBezTo>
                  <a:cubicBezTo>
                    <a:pt x="13861" y="5505"/>
                    <a:pt x="12858" y="9031"/>
                    <a:pt x="9971" y="9426"/>
                  </a:cubicBezTo>
                  <a:cubicBezTo>
                    <a:pt x="9806" y="9449"/>
                    <a:pt x="9643" y="9459"/>
                    <a:pt x="9480" y="9459"/>
                  </a:cubicBezTo>
                  <a:cubicBezTo>
                    <a:pt x="7805" y="9459"/>
                    <a:pt x="6186" y="8351"/>
                    <a:pt x="4484" y="8351"/>
                  </a:cubicBezTo>
                  <a:cubicBezTo>
                    <a:pt x="4388" y="8351"/>
                    <a:pt x="4292" y="8354"/>
                    <a:pt x="4196" y="8362"/>
                  </a:cubicBezTo>
                  <a:cubicBezTo>
                    <a:pt x="1582" y="8575"/>
                    <a:pt x="1" y="11766"/>
                    <a:pt x="670" y="14319"/>
                  </a:cubicBezTo>
                  <a:cubicBezTo>
                    <a:pt x="1338" y="16842"/>
                    <a:pt x="3588" y="18666"/>
                    <a:pt x="5928" y="19851"/>
                  </a:cubicBezTo>
                  <a:cubicBezTo>
                    <a:pt x="8700" y="21263"/>
                    <a:pt x="11787" y="21937"/>
                    <a:pt x="14885" y="21937"/>
                  </a:cubicBezTo>
                  <a:cubicBezTo>
                    <a:pt x="20860" y="21937"/>
                    <a:pt x="26878" y="19430"/>
                    <a:pt x="30761" y="14866"/>
                  </a:cubicBezTo>
                  <a:lnTo>
                    <a:pt x="28208" y="2222"/>
                  </a:lnTo>
                  <a:cubicBezTo>
                    <a:pt x="26673" y="728"/>
                    <a:pt x="24544" y="0"/>
                    <a:pt x="2240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8"/>
            <p:cNvSpPr/>
            <p:nvPr/>
          </p:nvSpPr>
          <p:spPr>
            <a:xfrm>
              <a:off x="6102200" y="3118875"/>
              <a:ext cx="243200" cy="257625"/>
            </a:xfrm>
            <a:custGeom>
              <a:rect b="b" l="l" r="r" t="t"/>
              <a:pathLst>
                <a:path extrusionOk="0" h="10305" w="9728">
                  <a:moveTo>
                    <a:pt x="5715" y="1"/>
                  </a:moveTo>
                  <a:lnTo>
                    <a:pt x="1" y="4074"/>
                  </a:lnTo>
                  <a:lnTo>
                    <a:pt x="4408" y="10305"/>
                  </a:lnTo>
                  <a:lnTo>
                    <a:pt x="4651" y="10244"/>
                  </a:lnTo>
                  <a:lnTo>
                    <a:pt x="9727" y="8147"/>
                  </a:lnTo>
                  <a:lnTo>
                    <a:pt x="5715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8"/>
            <p:cNvSpPr/>
            <p:nvPr/>
          </p:nvSpPr>
          <p:spPr>
            <a:xfrm>
              <a:off x="6206300" y="3294400"/>
              <a:ext cx="396700" cy="294125"/>
            </a:xfrm>
            <a:custGeom>
              <a:rect b="b" l="l" r="r" t="t"/>
              <a:pathLst>
                <a:path extrusionOk="0" h="11765" w="15868">
                  <a:moveTo>
                    <a:pt x="5320" y="1"/>
                  </a:moveTo>
                  <a:lnTo>
                    <a:pt x="1" y="3192"/>
                  </a:lnTo>
                  <a:lnTo>
                    <a:pt x="5199" y="11764"/>
                  </a:lnTo>
                  <a:lnTo>
                    <a:pt x="15867" y="5320"/>
                  </a:lnTo>
                  <a:cubicBezTo>
                    <a:pt x="15683" y="5052"/>
                    <a:pt x="15036" y="4955"/>
                    <a:pt x="14195" y="4955"/>
                  </a:cubicBezTo>
                  <a:cubicBezTo>
                    <a:pt x="11989" y="4955"/>
                    <a:pt x="8451" y="5624"/>
                    <a:pt x="8451" y="5624"/>
                  </a:cubicBezTo>
                  <a:lnTo>
                    <a:pt x="5320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8"/>
            <p:cNvSpPr/>
            <p:nvPr/>
          </p:nvSpPr>
          <p:spPr>
            <a:xfrm>
              <a:off x="6323325" y="3469225"/>
              <a:ext cx="25875" cy="24100"/>
            </a:xfrm>
            <a:custGeom>
              <a:rect b="b" l="l" r="r" t="t"/>
              <a:pathLst>
                <a:path extrusionOk="0" h="964" w="1035">
                  <a:moveTo>
                    <a:pt x="534" y="1"/>
                  </a:moveTo>
                  <a:cubicBezTo>
                    <a:pt x="394" y="1"/>
                    <a:pt x="254" y="63"/>
                    <a:pt x="153" y="181"/>
                  </a:cubicBezTo>
                  <a:lnTo>
                    <a:pt x="183" y="151"/>
                  </a:lnTo>
                  <a:lnTo>
                    <a:pt x="183" y="151"/>
                  </a:lnTo>
                  <a:cubicBezTo>
                    <a:pt x="1" y="333"/>
                    <a:pt x="1" y="637"/>
                    <a:pt x="183" y="850"/>
                  </a:cubicBezTo>
                  <a:cubicBezTo>
                    <a:pt x="274" y="926"/>
                    <a:pt x="396" y="964"/>
                    <a:pt x="518" y="964"/>
                  </a:cubicBezTo>
                  <a:cubicBezTo>
                    <a:pt x="639" y="964"/>
                    <a:pt x="761" y="926"/>
                    <a:pt x="852" y="850"/>
                  </a:cubicBezTo>
                  <a:cubicBezTo>
                    <a:pt x="1034" y="637"/>
                    <a:pt x="1034" y="333"/>
                    <a:pt x="852" y="121"/>
                  </a:cubicBezTo>
                  <a:cubicBezTo>
                    <a:pt x="758" y="40"/>
                    <a:pt x="646" y="1"/>
                    <a:pt x="5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8"/>
            <p:cNvSpPr/>
            <p:nvPr/>
          </p:nvSpPr>
          <p:spPr>
            <a:xfrm>
              <a:off x="6324100" y="3420300"/>
              <a:ext cx="278900" cy="168225"/>
            </a:xfrm>
            <a:custGeom>
              <a:rect b="b" l="l" r="r" t="t"/>
              <a:pathLst>
                <a:path extrusionOk="0" h="6729" w="11156">
                  <a:moveTo>
                    <a:pt x="10559" y="0"/>
                  </a:moveTo>
                  <a:cubicBezTo>
                    <a:pt x="10463" y="0"/>
                    <a:pt x="10396" y="11"/>
                    <a:pt x="10396" y="11"/>
                  </a:cubicBezTo>
                  <a:lnTo>
                    <a:pt x="0" y="5847"/>
                  </a:lnTo>
                  <a:lnTo>
                    <a:pt x="487" y="6728"/>
                  </a:lnTo>
                  <a:lnTo>
                    <a:pt x="11155" y="284"/>
                  </a:lnTo>
                  <a:cubicBezTo>
                    <a:pt x="11054" y="41"/>
                    <a:pt x="10750" y="0"/>
                    <a:pt x="105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8"/>
            <p:cNvSpPr/>
            <p:nvPr/>
          </p:nvSpPr>
          <p:spPr>
            <a:xfrm>
              <a:off x="6401600" y="3430825"/>
              <a:ext cx="19775" cy="30025"/>
            </a:xfrm>
            <a:custGeom>
              <a:rect b="b" l="l" r="r" t="t"/>
              <a:pathLst>
                <a:path extrusionOk="0" h="1201" w="791">
                  <a:moveTo>
                    <a:pt x="734" y="0"/>
                  </a:moveTo>
                  <a:cubicBezTo>
                    <a:pt x="647" y="0"/>
                    <a:pt x="362" y="139"/>
                    <a:pt x="183" y="471"/>
                  </a:cubicBezTo>
                  <a:cubicBezTo>
                    <a:pt x="1" y="866"/>
                    <a:pt x="92" y="1201"/>
                    <a:pt x="153" y="1201"/>
                  </a:cubicBezTo>
                  <a:cubicBezTo>
                    <a:pt x="213" y="1201"/>
                    <a:pt x="213" y="866"/>
                    <a:pt x="396" y="562"/>
                  </a:cubicBezTo>
                  <a:cubicBezTo>
                    <a:pt x="548" y="258"/>
                    <a:pt x="791" y="76"/>
                    <a:pt x="760" y="15"/>
                  </a:cubicBezTo>
                  <a:cubicBezTo>
                    <a:pt x="760" y="5"/>
                    <a:pt x="751" y="0"/>
                    <a:pt x="7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8"/>
            <p:cNvSpPr/>
            <p:nvPr/>
          </p:nvSpPr>
          <p:spPr>
            <a:xfrm>
              <a:off x="6445000" y="3425800"/>
              <a:ext cx="11350" cy="30550"/>
            </a:xfrm>
            <a:custGeom>
              <a:rect b="b" l="l" r="r" t="t"/>
              <a:pathLst>
                <a:path extrusionOk="0" h="1222" w="454">
                  <a:moveTo>
                    <a:pt x="413" y="0"/>
                  </a:moveTo>
                  <a:cubicBezTo>
                    <a:pt x="354" y="0"/>
                    <a:pt x="114" y="184"/>
                    <a:pt x="58" y="551"/>
                  </a:cubicBezTo>
                  <a:cubicBezTo>
                    <a:pt x="0" y="955"/>
                    <a:pt x="189" y="1222"/>
                    <a:pt x="234" y="1222"/>
                  </a:cubicBezTo>
                  <a:cubicBezTo>
                    <a:pt x="237" y="1222"/>
                    <a:pt x="239" y="1221"/>
                    <a:pt x="240" y="1219"/>
                  </a:cubicBezTo>
                  <a:cubicBezTo>
                    <a:pt x="301" y="1189"/>
                    <a:pt x="210" y="915"/>
                    <a:pt x="240" y="581"/>
                  </a:cubicBezTo>
                  <a:cubicBezTo>
                    <a:pt x="301" y="277"/>
                    <a:pt x="453" y="34"/>
                    <a:pt x="423" y="3"/>
                  </a:cubicBezTo>
                  <a:cubicBezTo>
                    <a:pt x="420" y="1"/>
                    <a:pt x="417" y="0"/>
                    <a:pt x="41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8"/>
            <p:cNvSpPr/>
            <p:nvPr/>
          </p:nvSpPr>
          <p:spPr>
            <a:xfrm>
              <a:off x="6482950" y="3421250"/>
              <a:ext cx="9875" cy="28425"/>
            </a:xfrm>
            <a:custGeom>
              <a:rect b="b" l="l" r="r" t="t"/>
              <a:pathLst>
                <a:path extrusionOk="0" h="1137" w="395">
                  <a:moveTo>
                    <a:pt x="206" y="1"/>
                  </a:moveTo>
                  <a:cubicBezTo>
                    <a:pt x="163" y="1"/>
                    <a:pt x="0" y="265"/>
                    <a:pt x="29" y="611"/>
                  </a:cubicBezTo>
                  <a:cubicBezTo>
                    <a:pt x="84" y="911"/>
                    <a:pt x="260" y="1137"/>
                    <a:pt x="340" y="1137"/>
                  </a:cubicBezTo>
                  <a:cubicBezTo>
                    <a:pt x="349" y="1137"/>
                    <a:pt x="357" y="1134"/>
                    <a:pt x="364" y="1128"/>
                  </a:cubicBezTo>
                  <a:cubicBezTo>
                    <a:pt x="394" y="1097"/>
                    <a:pt x="272" y="884"/>
                    <a:pt x="242" y="581"/>
                  </a:cubicBezTo>
                  <a:cubicBezTo>
                    <a:pt x="212" y="277"/>
                    <a:pt x="272" y="33"/>
                    <a:pt x="212" y="3"/>
                  </a:cubicBezTo>
                  <a:cubicBezTo>
                    <a:pt x="210" y="1"/>
                    <a:pt x="208" y="1"/>
                    <a:pt x="20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8"/>
            <p:cNvSpPr/>
            <p:nvPr/>
          </p:nvSpPr>
          <p:spPr>
            <a:xfrm>
              <a:off x="6371200" y="3400250"/>
              <a:ext cx="28150" cy="18875"/>
            </a:xfrm>
            <a:custGeom>
              <a:rect b="b" l="l" r="r" t="t"/>
              <a:pathLst>
                <a:path extrusionOk="0" h="755" w="1126">
                  <a:moveTo>
                    <a:pt x="1006" y="1"/>
                  </a:moveTo>
                  <a:cubicBezTo>
                    <a:pt x="871" y="1"/>
                    <a:pt x="642" y="37"/>
                    <a:pt x="426" y="174"/>
                  </a:cubicBezTo>
                  <a:cubicBezTo>
                    <a:pt x="122" y="417"/>
                    <a:pt x="1" y="721"/>
                    <a:pt x="62" y="752"/>
                  </a:cubicBezTo>
                  <a:cubicBezTo>
                    <a:pt x="65" y="754"/>
                    <a:pt x="70" y="755"/>
                    <a:pt x="74" y="755"/>
                  </a:cubicBezTo>
                  <a:cubicBezTo>
                    <a:pt x="143" y="755"/>
                    <a:pt x="294" y="556"/>
                    <a:pt x="578" y="357"/>
                  </a:cubicBezTo>
                  <a:cubicBezTo>
                    <a:pt x="852" y="174"/>
                    <a:pt x="1125" y="83"/>
                    <a:pt x="1125" y="22"/>
                  </a:cubicBezTo>
                  <a:cubicBezTo>
                    <a:pt x="1125" y="12"/>
                    <a:pt x="1080" y="1"/>
                    <a:pt x="100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8"/>
            <p:cNvSpPr/>
            <p:nvPr/>
          </p:nvSpPr>
          <p:spPr>
            <a:xfrm>
              <a:off x="6332450" y="3367050"/>
              <a:ext cx="50950" cy="18575"/>
            </a:xfrm>
            <a:custGeom>
              <a:rect b="b" l="l" r="r" t="t"/>
              <a:pathLst>
                <a:path extrusionOk="0" h="743" w="2038">
                  <a:moveTo>
                    <a:pt x="1110" y="173"/>
                  </a:moveTo>
                  <a:cubicBezTo>
                    <a:pt x="1216" y="173"/>
                    <a:pt x="1323" y="180"/>
                    <a:pt x="1429" y="195"/>
                  </a:cubicBezTo>
                  <a:cubicBezTo>
                    <a:pt x="1629" y="212"/>
                    <a:pt x="1784" y="247"/>
                    <a:pt x="1882" y="270"/>
                  </a:cubicBezTo>
                  <a:lnTo>
                    <a:pt x="1882" y="270"/>
                  </a:lnTo>
                  <a:cubicBezTo>
                    <a:pt x="1723" y="316"/>
                    <a:pt x="1567" y="362"/>
                    <a:pt x="1429" y="408"/>
                  </a:cubicBezTo>
                  <a:cubicBezTo>
                    <a:pt x="1216" y="469"/>
                    <a:pt x="1004" y="499"/>
                    <a:pt x="791" y="530"/>
                  </a:cubicBezTo>
                  <a:lnTo>
                    <a:pt x="213" y="530"/>
                  </a:lnTo>
                  <a:cubicBezTo>
                    <a:pt x="183" y="499"/>
                    <a:pt x="183" y="530"/>
                    <a:pt x="183" y="469"/>
                  </a:cubicBezTo>
                  <a:cubicBezTo>
                    <a:pt x="183" y="408"/>
                    <a:pt x="274" y="347"/>
                    <a:pt x="396" y="286"/>
                  </a:cubicBezTo>
                  <a:cubicBezTo>
                    <a:pt x="517" y="256"/>
                    <a:pt x="639" y="226"/>
                    <a:pt x="791" y="195"/>
                  </a:cubicBezTo>
                  <a:cubicBezTo>
                    <a:pt x="897" y="180"/>
                    <a:pt x="1004" y="173"/>
                    <a:pt x="1110" y="173"/>
                  </a:cubicBezTo>
                  <a:close/>
                  <a:moveTo>
                    <a:pt x="954" y="0"/>
                  </a:moveTo>
                  <a:cubicBezTo>
                    <a:pt x="888" y="0"/>
                    <a:pt x="823" y="4"/>
                    <a:pt x="760" y="13"/>
                  </a:cubicBezTo>
                  <a:cubicBezTo>
                    <a:pt x="639" y="43"/>
                    <a:pt x="487" y="74"/>
                    <a:pt x="365" y="104"/>
                  </a:cubicBezTo>
                  <a:cubicBezTo>
                    <a:pt x="304" y="135"/>
                    <a:pt x="213" y="165"/>
                    <a:pt x="153" y="195"/>
                  </a:cubicBezTo>
                  <a:cubicBezTo>
                    <a:pt x="61" y="256"/>
                    <a:pt x="1" y="347"/>
                    <a:pt x="1" y="469"/>
                  </a:cubicBezTo>
                  <a:cubicBezTo>
                    <a:pt x="1" y="560"/>
                    <a:pt x="61" y="682"/>
                    <a:pt x="183" y="712"/>
                  </a:cubicBezTo>
                  <a:cubicBezTo>
                    <a:pt x="274" y="742"/>
                    <a:pt x="335" y="742"/>
                    <a:pt x="426" y="742"/>
                  </a:cubicBezTo>
                  <a:cubicBezTo>
                    <a:pt x="791" y="742"/>
                    <a:pt x="1156" y="682"/>
                    <a:pt x="1490" y="560"/>
                  </a:cubicBezTo>
                  <a:cubicBezTo>
                    <a:pt x="1734" y="458"/>
                    <a:pt x="1897" y="356"/>
                    <a:pt x="1978" y="291"/>
                  </a:cubicBezTo>
                  <a:lnTo>
                    <a:pt x="1978" y="291"/>
                  </a:lnTo>
                  <a:cubicBezTo>
                    <a:pt x="1984" y="292"/>
                    <a:pt x="1990" y="293"/>
                    <a:pt x="1994" y="293"/>
                  </a:cubicBezTo>
                  <a:cubicBezTo>
                    <a:pt x="2003" y="293"/>
                    <a:pt x="2007" y="291"/>
                    <a:pt x="2007" y="286"/>
                  </a:cubicBezTo>
                  <a:cubicBezTo>
                    <a:pt x="2011" y="282"/>
                    <a:pt x="2010" y="276"/>
                    <a:pt x="2005" y="268"/>
                  </a:cubicBezTo>
                  <a:lnTo>
                    <a:pt x="2005" y="268"/>
                  </a:lnTo>
                  <a:cubicBezTo>
                    <a:pt x="2026" y="248"/>
                    <a:pt x="2037" y="233"/>
                    <a:pt x="2037" y="226"/>
                  </a:cubicBezTo>
                  <a:lnTo>
                    <a:pt x="2037" y="226"/>
                  </a:lnTo>
                  <a:cubicBezTo>
                    <a:pt x="2017" y="231"/>
                    <a:pt x="1997" y="237"/>
                    <a:pt x="1977" y="243"/>
                  </a:cubicBezTo>
                  <a:lnTo>
                    <a:pt x="1977" y="243"/>
                  </a:lnTo>
                  <a:cubicBezTo>
                    <a:pt x="1905" y="191"/>
                    <a:pt x="1715" y="109"/>
                    <a:pt x="1429" y="43"/>
                  </a:cubicBezTo>
                  <a:cubicBezTo>
                    <a:pt x="1279" y="22"/>
                    <a:pt x="1113" y="0"/>
                    <a:pt x="95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8"/>
            <p:cNvSpPr/>
            <p:nvPr/>
          </p:nvSpPr>
          <p:spPr>
            <a:xfrm>
              <a:off x="6362075" y="3325950"/>
              <a:ext cx="25875" cy="49900"/>
            </a:xfrm>
            <a:custGeom>
              <a:rect b="b" l="l" r="r" t="t"/>
              <a:pathLst>
                <a:path extrusionOk="0" h="1996" w="1035">
                  <a:moveTo>
                    <a:pt x="366" y="0"/>
                  </a:moveTo>
                  <a:cubicBezTo>
                    <a:pt x="313" y="0"/>
                    <a:pt x="259" y="16"/>
                    <a:pt x="214" y="46"/>
                  </a:cubicBezTo>
                  <a:cubicBezTo>
                    <a:pt x="62" y="168"/>
                    <a:pt x="1" y="350"/>
                    <a:pt x="31" y="532"/>
                  </a:cubicBezTo>
                  <a:cubicBezTo>
                    <a:pt x="31" y="684"/>
                    <a:pt x="62" y="806"/>
                    <a:pt x="92" y="927"/>
                  </a:cubicBezTo>
                  <a:cubicBezTo>
                    <a:pt x="153" y="1171"/>
                    <a:pt x="244" y="1383"/>
                    <a:pt x="366" y="1566"/>
                  </a:cubicBezTo>
                  <a:cubicBezTo>
                    <a:pt x="585" y="1867"/>
                    <a:pt x="780" y="1996"/>
                    <a:pt x="816" y="1996"/>
                  </a:cubicBezTo>
                  <a:cubicBezTo>
                    <a:pt x="820" y="1996"/>
                    <a:pt x="822" y="1994"/>
                    <a:pt x="822" y="1991"/>
                  </a:cubicBezTo>
                  <a:cubicBezTo>
                    <a:pt x="852" y="1961"/>
                    <a:pt x="670" y="1809"/>
                    <a:pt x="487" y="1505"/>
                  </a:cubicBezTo>
                  <a:cubicBezTo>
                    <a:pt x="396" y="1323"/>
                    <a:pt x="335" y="1140"/>
                    <a:pt x="275" y="927"/>
                  </a:cubicBezTo>
                  <a:cubicBezTo>
                    <a:pt x="244" y="806"/>
                    <a:pt x="244" y="654"/>
                    <a:pt x="244" y="532"/>
                  </a:cubicBezTo>
                  <a:cubicBezTo>
                    <a:pt x="214" y="441"/>
                    <a:pt x="244" y="320"/>
                    <a:pt x="305" y="259"/>
                  </a:cubicBezTo>
                  <a:cubicBezTo>
                    <a:pt x="316" y="253"/>
                    <a:pt x="327" y="251"/>
                    <a:pt x="340" y="251"/>
                  </a:cubicBezTo>
                  <a:cubicBezTo>
                    <a:pt x="398" y="251"/>
                    <a:pt x="473" y="305"/>
                    <a:pt x="548" y="380"/>
                  </a:cubicBezTo>
                  <a:cubicBezTo>
                    <a:pt x="609" y="472"/>
                    <a:pt x="670" y="563"/>
                    <a:pt x="730" y="684"/>
                  </a:cubicBezTo>
                  <a:cubicBezTo>
                    <a:pt x="822" y="867"/>
                    <a:pt x="882" y="1079"/>
                    <a:pt x="882" y="1292"/>
                  </a:cubicBezTo>
                  <a:cubicBezTo>
                    <a:pt x="852" y="1475"/>
                    <a:pt x="822" y="1657"/>
                    <a:pt x="791" y="1839"/>
                  </a:cubicBezTo>
                  <a:cubicBezTo>
                    <a:pt x="791" y="1841"/>
                    <a:pt x="792" y="1842"/>
                    <a:pt x="793" y="1842"/>
                  </a:cubicBezTo>
                  <a:cubicBezTo>
                    <a:pt x="814" y="1842"/>
                    <a:pt x="976" y="1632"/>
                    <a:pt x="1004" y="1262"/>
                  </a:cubicBezTo>
                  <a:cubicBezTo>
                    <a:pt x="1034" y="1049"/>
                    <a:pt x="1004" y="806"/>
                    <a:pt x="913" y="593"/>
                  </a:cubicBezTo>
                  <a:cubicBezTo>
                    <a:pt x="852" y="441"/>
                    <a:pt x="791" y="320"/>
                    <a:pt x="700" y="228"/>
                  </a:cubicBezTo>
                  <a:cubicBezTo>
                    <a:pt x="639" y="168"/>
                    <a:pt x="578" y="107"/>
                    <a:pt x="518" y="46"/>
                  </a:cubicBezTo>
                  <a:cubicBezTo>
                    <a:pt x="472" y="16"/>
                    <a:pt x="419" y="0"/>
                    <a:pt x="36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8"/>
            <p:cNvSpPr/>
            <p:nvPr/>
          </p:nvSpPr>
          <p:spPr>
            <a:xfrm>
              <a:off x="5805075" y="2586200"/>
              <a:ext cx="528150" cy="772825"/>
            </a:xfrm>
            <a:custGeom>
              <a:rect b="b" l="l" r="r" t="t"/>
              <a:pathLst>
                <a:path extrusionOk="0" h="30913" w="21126">
                  <a:moveTo>
                    <a:pt x="8542" y="0"/>
                  </a:moveTo>
                  <a:lnTo>
                    <a:pt x="1" y="9453"/>
                  </a:lnTo>
                  <a:lnTo>
                    <a:pt x="13649" y="30913"/>
                  </a:lnTo>
                  <a:lnTo>
                    <a:pt x="21126" y="25837"/>
                  </a:lnTo>
                  <a:lnTo>
                    <a:pt x="854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8"/>
            <p:cNvSpPr/>
            <p:nvPr/>
          </p:nvSpPr>
          <p:spPr>
            <a:xfrm>
              <a:off x="5808125" y="2704725"/>
              <a:ext cx="25850" cy="104150"/>
            </a:xfrm>
            <a:custGeom>
              <a:rect b="b" l="l" r="r" t="t"/>
              <a:pathLst>
                <a:path extrusionOk="0" h="4166" w="1034">
                  <a:moveTo>
                    <a:pt x="973" y="1"/>
                  </a:moveTo>
                  <a:cubicBezTo>
                    <a:pt x="244" y="1247"/>
                    <a:pt x="1" y="2737"/>
                    <a:pt x="274" y="4165"/>
                  </a:cubicBezTo>
                  <a:cubicBezTo>
                    <a:pt x="335" y="4165"/>
                    <a:pt x="244" y="3193"/>
                    <a:pt x="426" y="2068"/>
                  </a:cubicBezTo>
                  <a:cubicBezTo>
                    <a:pt x="639" y="913"/>
                    <a:pt x="1034" y="31"/>
                    <a:pt x="10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8"/>
            <p:cNvSpPr/>
            <p:nvPr/>
          </p:nvSpPr>
          <p:spPr>
            <a:xfrm>
              <a:off x="5791400" y="2706250"/>
              <a:ext cx="21300" cy="103375"/>
            </a:xfrm>
            <a:custGeom>
              <a:rect b="b" l="l" r="r" t="t"/>
              <a:pathLst>
                <a:path extrusionOk="0" h="4135" w="852">
                  <a:moveTo>
                    <a:pt x="244" y="1"/>
                  </a:moveTo>
                  <a:cubicBezTo>
                    <a:pt x="1" y="1399"/>
                    <a:pt x="214" y="2858"/>
                    <a:pt x="791" y="4135"/>
                  </a:cubicBezTo>
                  <a:cubicBezTo>
                    <a:pt x="852" y="4135"/>
                    <a:pt x="578" y="3223"/>
                    <a:pt x="396" y="2098"/>
                  </a:cubicBezTo>
                  <a:cubicBezTo>
                    <a:pt x="244" y="943"/>
                    <a:pt x="305" y="1"/>
                    <a:pt x="24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8"/>
            <p:cNvSpPr/>
            <p:nvPr/>
          </p:nvSpPr>
          <p:spPr>
            <a:xfrm>
              <a:off x="3957025" y="2748800"/>
              <a:ext cx="726475" cy="988650"/>
            </a:xfrm>
            <a:custGeom>
              <a:rect b="b" l="l" r="r" t="t"/>
              <a:pathLst>
                <a:path extrusionOk="0" h="39546" w="29059">
                  <a:moveTo>
                    <a:pt x="11308" y="1"/>
                  </a:moveTo>
                  <a:cubicBezTo>
                    <a:pt x="1" y="14378"/>
                    <a:pt x="760" y="30184"/>
                    <a:pt x="18967" y="39546"/>
                  </a:cubicBezTo>
                  <a:lnTo>
                    <a:pt x="29059" y="28238"/>
                  </a:lnTo>
                  <a:lnTo>
                    <a:pt x="20670" y="2889"/>
                  </a:lnTo>
                  <a:lnTo>
                    <a:pt x="1130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8"/>
            <p:cNvSpPr/>
            <p:nvPr/>
          </p:nvSpPr>
          <p:spPr>
            <a:xfrm>
              <a:off x="4272375" y="2368675"/>
              <a:ext cx="2472725" cy="1291275"/>
            </a:xfrm>
            <a:custGeom>
              <a:rect b="b" l="l" r="r" t="t"/>
              <a:pathLst>
                <a:path extrusionOk="0" h="51651" w="98909">
                  <a:moveTo>
                    <a:pt x="76960" y="1"/>
                  </a:moveTo>
                  <a:cubicBezTo>
                    <a:pt x="75435" y="1"/>
                    <a:pt x="73887" y="181"/>
                    <a:pt x="72343" y="555"/>
                  </a:cubicBezTo>
                  <a:lnTo>
                    <a:pt x="8968" y="15814"/>
                  </a:lnTo>
                  <a:cubicBezTo>
                    <a:pt x="2980" y="19309"/>
                    <a:pt x="1" y="26665"/>
                    <a:pt x="730" y="33899"/>
                  </a:cubicBezTo>
                  <a:cubicBezTo>
                    <a:pt x="1521" y="41802"/>
                    <a:pt x="6749" y="49523"/>
                    <a:pt x="16354" y="51650"/>
                  </a:cubicBezTo>
                  <a:lnTo>
                    <a:pt x="80762" y="38763"/>
                  </a:lnTo>
                  <a:cubicBezTo>
                    <a:pt x="92009" y="36513"/>
                    <a:pt x="98908" y="25115"/>
                    <a:pt x="95717" y="14112"/>
                  </a:cubicBezTo>
                  <a:cubicBezTo>
                    <a:pt x="93243" y="5581"/>
                    <a:pt x="85459" y="1"/>
                    <a:pt x="7696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8"/>
            <p:cNvSpPr/>
            <p:nvPr/>
          </p:nvSpPr>
          <p:spPr>
            <a:xfrm>
              <a:off x="4286050" y="2365825"/>
              <a:ext cx="2410425" cy="1295650"/>
            </a:xfrm>
            <a:custGeom>
              <a:rect b="b" l="l" r="r" t="t"/>
              <a:pathLst>
                <a:path extrusionOk="0" h="51826" w="96417">
                  <a:moveTo>
                    <a:pt x="75686" y="1"/>
                  </a:moveTo>
                  <a:cubicBezTo>
                    <a:pt x="75261" y="31"/>
                    <a:pt x="74805" y="92"/>
                    <a:pt x="74379" y="122"/>
                  </a:cubicBezTo>
                  <a:lnTo>
                    <a:pt x="73710" y="183"/>
                  </a:lnTo>
                  <a:cubicBezTo>
                    <a:pt x="73498" y="213"/>
                    <a:pt x="73285" y="244"/>
                    <a:pt x="73072" y="305"/>
                  </a:cubicBezTo>
                  <a:lnTo>
                    <a:pt x="71796" y="548"/>
                  </a:lnTo>
                  <a:lnTo>
                    <a:pt x="69303" y="1125"/>
                  </a:lnTo>
                  <a:lnTo>
                    <a:pt x="59728" y="3466"/>
                  </a:lnTo>
                  <a:lnTo>
                    <a:pt x="42494" y="7630"/>
                  </a:lnTo>
                  <a:lnTo>
                    <a:pt x="17570" y="13679"/>
                  </a:lnTo>
                  <a:lnTo>
                    <a:pt x="10791" y="15320"/>
                  </a:lnTo>
                  <a:lnTo>
                    <a:pt x="9028" y="15776"/>
                  </a:lnTo>
                  <a:lnTo>
                    <a:pt x="8421" y="15928"/>
                  </a:lnTo>
                  <a:lnTo>
                    <a:pt x="8421" y="15928"/>
                  </a:lnTo>
                  <a:lnTo>
                    <a:pt x="9028" y="15806"/>
                  </a:lnTo>
                  <a:lnTo>
                    <a:pt x="10791" y="15381"/>
                  </a:lnTo>
                  <a:lnTo>
                    <a:pt x="17600" y="13739"/>
                  </a:lnTo>
                  <a:lnTo>
                    <a:pt x="42525" y="7782"/>
                  </a:lnTo>
                  <a:lnTo>
                    <a:pt x="59759" y="3618"/>
                  </a:lnTo>
                  <a:lnTo>
                    <a:pt x="69334" y="1338"/>
                  </a:lnTo>
                  <a:lnTo>
                    <a:pt x="71856" y="760"/>
                  </a:lnTo>
                  <a:lnTo>
                    <a:pt x="73103" y="517"/>
                  </a:lnTo>
                  <a:cubicBezTo>
                    <a:pt x="73315" y="487"/>
                    <a:pt x="73528" y="426"/>
                    <a:pt x="73741" y="396"/>
                  </a:cubicBezTo>
                  <a:lnTo>
                    <a:pt x="74410" y="335"/>
                  </a:lnTo>
                  <a:cubicBezTo>
                    <a:pt x="74835" y="305"/>
                    <a:pt x="75261" y="244"/>
                    <a:pt x="75686" y="244"/>
                  </a:cubicBezTo>
                  <a:lnTo>
                    <a:pt x="77024" y="244"/>
                  </a:lnTo>
                  <a:cubicBezTo>
                    <a:pt x="77449" y="244"/>
                    <a:pt x="77905" y="274"/>
                    <a:pt x="78331" y="335"/>
                  </a:cubicBezTo>
                  <a:lnTo>
                    <a:pt x="78999" y="396"/>
                  </a:lnTo>
                  <a:lnTo>
                    <a:pt x="79334" y="426"/>
                  </a:lnTo>
                  <a:lnTo>
                    <a:pt x="79668" y="487"/>
                  </a:lnTo>
                  <a:lnTo>
                    <a:pt x="80975" y="760"/>
                  </a:lnTo>
                  <a:cubicBezTo>
                    <a:pt x="81401" y="882"/>
                    <a:pt x="81826" y="1034"/>
                    <a:pt x="82252" y="1156"/>
                  </a:cubicBezTo>
                  <a:cubicBezTo>
                    <a:pt x="82464" y="1216"/>
                    <a:pt x="82708" y="1277"/>
                    <a:pt x="82920" y="1338"/>
                  </a:cubicBezTo>
                  <a:lnTo>
                    <a:pt x="83528" y="1612"/>
                  </a:lnTo>
                  <a:lnTo>
                    <a:pt x="84167" y="1855"/>
                  </a:lnTo>
                  <a:cubicBezTo>
                    <a:pt x="84379" y="1946"/>
                    <a:pt x="84592" y="2037"/>
                    <a:pt x="84805" y="2128"/>
                  </a:cubicBezTo>
                  <a:lnTo>
                    <a:pt x="86021" y="2767"/>
                  </a:lnTo>
                  <a:cubicBezTo>
                    <a:pt x="86416" y="2979"/>
                    <a:pt x="86781" y="3253"/>
                    <a:pt x="87176" y="3496"/>
                  </a:cubicBezTo>
                  <a:cubicBezTo>
                    <a:pt x="87358" y="3618"/>
                    <a:pt x="87571" y="3739"/>
                    <a:pt x="87753" y="3891"/>
                  </a:cubicBezTo>
                  <a:lnTo>
                    <a:pt x="88300" y="4317"/>
                  </a:lnTo>
                  <a:lnTo>
                    <a:pt x="88848" y="4742"/>
                  </a:lnTo>
                  <a:lnTo>
                    <a:pt x="89121" y="4925"/>
                  </a:lnTo>
                  <a:lnTo>
                    <a:pt x="89364" y="5168"/>
                  </a:lnTo>
                  <a:cubicBezTo>
                    <a:pt x="92221" y="7721"/>
                    <a:pt x="94258" y="11065"/>
                    <a:pt x="95231" y="14773"/>
                  </a:cubicBezTo>
                  <a:cubicBezTo>
                    <a:pt x="96234" y="18603"/>
                    <a:pt x="96021" y="22676"/>
                    <a:pt x="94653" y="26414"/>
                  </a:cubicBezTo>
                  <a:cubicBezTo>
                    <a:pt x="93225" y="30244"/>
                    <a:pt x="90641" y="33527"/>
                    <a:pt x="87237" y="35807"/>
                  </a:cubicBezTo>
                  <a:cubicBezTo>
                    <a:pt x="85808" y="36779"/>
                    <a:pt x="84258" y="37539"/>
                    <a:pt x="82647" y="38086"/>
                  </a:cubicBezTo>
                  <a:cubicBezTo>
                    <a:pt x="81005" y="38664"/>
                    <a:pt x="79303" y="38907"/>
                    <a:pt x="77662" y="39272"/>
                  </a:cubicBezTo>
                  <a:lnTo>
                    <a:pt x="67783" y="41247"/>
                  </a:lnTo>
                  <a:lnTo>
                    <a:pt x="48908" y="45016"/>
                  </a:lnTo>
                  <a:lnTo>
                    <a:pt x="15793" y="51670"/>
                  </a:lnTo>
                  <a:lnTo>
                    <a:pt x="15793" y="51670"/>
                  </a:lnTo>
                  <a:cubicBezTo>
                    <a:pt x="14126" y="51275"/>
                    <a:pt x="12520" y="50698"/>
                    <a:pt x="10974" y="49971"/>
                  </a:cubicBezTo>
                  <a:cubicBezTo>
                    <a:pt x="9515" y="49211"/>
                    <a:pt x="8147" y="48269"/>
                    <a:pt x="6901" y="47205"/>
                  </a:cubicBezTo>
                  <a:cubicBezTo>
                    <a:pt x="5746" y="46171"/>
                    <a:pt x="4712" y="45016"/>
                    <a:pt x="3831" y="43740"/>
                  </a:cubicBezTo>
                  <a:cubicBezTo>
                    <a:pt x="3010" y="42524"/>
                    <a:pt x="2311" y="41247"/>
                    <a:pt x="1733" y="39910"/>
                  </a:cubicBezTo>
                  <a:cubicBezTo>
                    <a:pt x="1581" y="39576"/>
                    <a:pt x="1490" y="39241"/>
                    <a:pt x="1369" y="38907"/>
                  </a:cubicBezTo>
                  <a:cubicBezTo>
                    <a:pt x="1247" y="38603"/>
                    <a:pt x="1126" y="38269"/>
                    <a:pt x="1034" y="37934"/>
                  </a:cubicBezTo>
                  <a:cubicBezTo>
                    <a:pt x="943" y="37600"/>
                    <a:pt x="822" y="37296"/>
                    <a:pt x="761" y="36962"/>
                  </a:cubicBezTo>
                  <a:cubicBezTo>
                    <a:pt x="700" y="36627"/>
                    <a:pt x="639" y="36323"/>
                    <a:pt x="548" y="35989"/>
                  </a:cubicBezTo>
                  <a:cubicBezTo>
                    <a:pt x="487" y="35685"/>
                    <a:pt x="426" y="35351"/>
                    <a:pt x="396" y="35047"/>
                  </a:cubicBezTo>
                  <a:cubicBezTo>
                    <a:pt x="335" y="34712"/>
                    <a:pt x="305" y="34408"/>
                    <a:pt x="244" y="34074"/>
                  </a:cubicBezTo>
                  <a:cubicBezTo>
                    <a:pt x="214" y="33770"/>
                    <a:pt x="214" y="33466"/>
                    <a:pt x="183" y="33132"/>
                  </a:cubicBezTo>
                  <a:cubicBezTo>
                    <a:pt x="153" y="32828"/>
                    <a:pt x="153" y="32524"/>
                    <a:pt x="153" y="32220"/>
                  </a:cubicBezTo>
                  <a:cubicBezTo>
                    <a:pt x="92" y="30001"/>
                    <a:pt x="396" y="27782"/>
                    <a:pt x="1065" y="25654"/>
                  </a:cubicBezTo>
                  <a:cubicBezTo>
                    <a:pt x="1581" y="23952"/>
                    <a:pt x="2341" y="22341"/>
                    <a:pt x="3314" y="20852"/>
                  </a:cubicBezTo>
                  <a:cubicBezTo>
                    <a:pt x="4044" y="19758"/>
                    <a:pt x="4895" y="18755"/>
                    <a:pt x="5837" y="17873"/>
                  </a:cubicBezTo>
                  <a:cubicBezTo>
                    <a:pt x="6050" y="17691"/>
                    <a:pt x="6232" y="17508"/>
                    <a:pt x="6414" y="17356"/>
                  </a:cubicBezTo>
                  <a:lnTo>
                    <a:pt x="6901" y="16961"/>
                  </a:lnTo>
                  <a:lnTo>
                    <a:pt x="7357" y="16627"/>
                  </a:lnTo>
                  <a:lnTo>
                    <a:pt x="7721" y="16384"/>
                  </a:lnTo>
                  <a:lnTo>
                    <a:pt x="8421" y="15928"/>
                  </a:lnTo>
                  <a:lnTo>
                    <a:pt x="7721" y="16353"/>
                  </a:lnTo>
                  <a:lnTo>
                    <a:pt x="7326" y="16597"/>
                  </a:lnTo>
                  <a:lnTo>
                    <a:pt x="6901" y="16931"/>
                  </a:lnTo>
                  <a:lnTo>
                    <a:pt x="6354" y="17356"/>
                  </a:lnTo>
                  <a:cubicBezTo>
                    <a:pt x="6202" y="17478"/>
                    <a:pt x="6019" y="17660"/>
                    <a:pt x="5806" y="17843"/>
                  </a:cubicBezTo>
                  <a:cubicBezTo>
                    <a:pt x="4834" y="18724"/>
                    <a:pt x="3983" y="19727"/>
                    <a:pt x="3253" y="20822"/>
                  </a:cubicBezTo>
                  <a:cubicBezTo>
                    <a:pt x="2281" y="22311"/>
                    <a:pt x="1490" y="23922"/>
                    <a:pt x="974" y="25654"/>
                  </a:cubicBezTo>
                  <a:cubicBezTo>
                    <a:pt x="305" y="27782"/>
                    <a:pt x="1" y="30001"/>
                    <a:pt x="31" y="32220"/>
                  </a:cubicBezTo>
                  <a:cubicBezTo>
                    <a:pt x="31" y="32524"/>
                    <a:pt x="62" y="32828"/>
                    <a:pt x="62" y="33162"/>
                  </a:cubicBezTo>
                  <a:cubicBezTo>
                    <a:pt x="92" y="33466"/>
                    <a:pt x="92" y="33770"/>
                    <a:pt x="153" y="34104"/>
                  </a:cubicBezTo>
                  <a:cubicBezTo>
                    <a:pt x="183" y="34408"/>
                    <a:pt x="244" y="34743"/>
                    <a:pt x="274" y="35047"/>
                  </a:cubicBezTo>
                  <a:cubicBezTo>
                    <a:pt x="305" y="35381"/>
                    <a:pt x="366" y="35685"/>
                    <a:pt x="457" y="36019"/>
                  </a:cubicBezTo>
                  <a:lnTo>
                    <a:pt x="639" y="36992"/>
                  </a:lnTo>
                  <a:cubicBezTo>
                    <a:pt x="730" y="37326"/>
                    <a:pt x="822" y="37630"/>
                    <a:pt x="943" y="37965"/>
                  </a:cubicBezTo>
                  <a:cubicBezTo>
                    <a:pt x="1004" y="38299"/>
                    <a:pt x="1126" y="38633"/>
                    <a:pt x="1247" y="38968"/>
                  </a:cubicBezTo>
                  <a:cubicBezTo>
                    <a:pt x="1399" y="39272"/>
                    <a:pt x="1490" y="39636"/>
                    <a:pt x="1642" y="39940"/>
                  </a:cubicBezTo>
                  <a:cubicBezTo>
                    <a:pt x="2189" y="41308"/>
                    <a:pt x="2889" y="42615"/>
                    <a:pt x="3709" y="43831"/>
                  </a:cubicBezTo>
                  <a:cubicBezTo>
                    <a:pt x="5563" y="46475"/>
                    <a:pt x="8025" y="48633"/>
                    <a:pt x="10913" y="50092"/>
                  </a:cubicBezTo>
                  <a:cubicBezTo>
                    <a:pt x="12463" y="50852"/>
                    <a:pt x="14105" y="51430"/>
                    <a:pt x="15807" y="51825"/>
                  </a:cubicBezTo>
                  <a:lnTo>
                    <a:pt x="15837" y="51825"/>
                  </a:lnTo>
                  <a:lnTo>
                    <a:pt x="48968" y="45229"/>
                  </a:lnTo>
                  <a:lnTo>
                    <a:pt x="67814" y="41430"/>
                  </a:lnTo>
                  <a:lnTo>
                    <a:pt x="77692" y="39454"/>
                  </a:lnTo>
                  <a:cubicBezTo>
                    <a:pt x="79364" y="39089"/>
                    <a:pt x="81066" y="38846"/>
                    <a:pt x="82708" y="38269"/>
                  </a:cubicBezTo>
                  <a:cubicBezTo>
                    <a:pt x="84349" y="37721"/>
                    <a:pt x="85930" y="36931"/>
                    <a:pt x="87358" y="35959"/>
                  </a:cubicBezTo>
                  <a:cubicBezTo>
                    <a:pt x="90793" y="33648"/>
                    <a:pt x="93407" y="30335"/>
                    <a:pt x="94836" y="26475"/>
                  </a:cubicBezTo>
                  <a:cubicBezTo>
                    <a:pt x="96234" y="22706"/>
                    <a:pt x="96416" y="18603"/>
                    <a:pt x="95413" y="14742"/>
                  </a:cubicBezTo>
                  <a:cubicBezTo>
                    <a:pt x="94440" y="10973"/>
                    <a:pt x="92373" y="7630"/>
                    <a:pt x="89486" y="5046"/>
                  </a:cubicBezTo>
                  <a:lnTo>
                    <a:pt x="89243" y="4803"/>
                  </a:lnTo>
                  <a:lnTo>
                    <a:pt x="88969" y="4560"/>
                  </a:lnTo>
                  <a:lnTo>
                    <a:pt x="88422" y="4134"/>
                  </a:lnTo>
                  <a:lnTo>
                    <a:pt x="87844" y="3709"/>
                  </a:lnTo>
                  <a:cubicBezTo>
                    <a:pt x="87662" y="3557"/>
                    <a:pt x="87480" y="3466"/>
                    <a:pt x="87267" y="3314"/>
                  </a:cubicBezTo>
                  <a:cubicBezTo>
                    <a:pt x="86872" y="3071"/>
                    <a:pt x="86507" y="2797"/>
                    <a:pt x="86082" y="2554"/>
                  </a:cubicBezTo>
                  <a:lnTo>
                    <a:pt x="84866" y="1915"/>
                  </a:lnTo>
                  <a:cubicBezTo>
                    <a:pt x="84653" y="1824"/>
                    <a:pt x="84440" y="1733"/>
                    <a:pt x="84227" y="1642"/>
                  </a:cubicBezTo>
                  <a:lnTo>
                    <a:pt x="83589" y="1368"/>
                  </a:lnTo>
                  <a:lnTo>
                    <a:pt x="82981" y="1125"/>
                  </a:lnTo>
                  <a:cubicBezTo>
                    <a:pt x="82738" y="1064"/>
                    <a:pt x="82525" y="1004"/>
                    <a:pt x="82312" y="912"/>
                  </a:cubicBezTo>
                  <a:cubicBezTo>
                    <a:pt x="81887" y="791"/>
                    <a:pt x="81461" y="639"/>
                    <a:pt x="81005" y="548"/>
                  </a:cubicBezTo>
                  <a:lnTo>
                    <a:pt x="79668" y="274"/>
                  </a:lnTo>
                  <a:lnTo>
                    <a:pt x="79364" y="213"/>
                  </a:lnTo>
                  <a:lnTo>
                    <a:pt x="79030" y="183"/>
                  </a:lnTo>
                  <a:lnTo>
                    <a:pt x="78361" y="92"/>
                  </a:lnTo>
                  <a:cubicBezTo>
                    <a:pt x="77905" y="31"/>
                    <a:pt x="77449" y="1"/>
                    <a:pt x="770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8"/>
            <p:cNvSpPr/>
            <p:nvPr/>
          </p:nvSpPr>
          <p:spPr>
            <a:xfrm>
              <a:off x="4468425" y="3510225"/>
              <a:ext cx="1002325" cy="632250"/>
            </a:xfrm>
            <a:custGeom>
              <a:rect b="b" l="l" r="r" t="t"/>
              <a:pathLst>
                <a:path extrusionOk="0" h="25290" w="40093">
                  <a:moveTo>
                    <a:pt x="38391" y="0"/>
                  </a:moveTo>
                  <a:lnTo>
                    <a:pt x="8512" y="5958"/>
                  </a:lnTo>
                  <a:lnTo>
                    <a:pt x="1" y="25289"/>
                  </a:lnTo>
                  <a:cubicBezTo>
                    <a:pt x="1" y="25289"/>
                    <a:pt x="40093" y="21429"/>
                    <a:pt x="3839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8"/>
            <p:cNvSpPr/>
            <p:nvPr/>
          </p:nvSpPr>
          <p:spPr>
            <a:xfrm>
              <a:off x="4161450" y="2261975"/>
              <a:ext cx="1093500" cy="501300"/>
            </a:xfrm>
            <a:custGeom>
              <a:rect b="b" l="l" r="r" t="t"/>
              <a:pathLst>
                <a:path extrusionOk="0" h="20052" w="43740">
                  <a:moveTo>
                    <a:pt x="12223" y="1"/>
                  </a:moveTo>
                  <a:cubicBezTo>
                    <a:pt x="8355" y="1"/>
                    <a:pt x="4256" y="566"/>
                    <a:pt x="0" y="1936"/>
                  </a:cubicBezTo>
                  <a:lnTo>
                    <a:pt x="13435" y="20051"/>
                  </a:lnTo>
                  <a:lnTo>
                    <a:pt x="43739" y="12757"/>
                  </a:lnTo>
                  <a:cubicBezTo>
                    <a:pt x="43739" y="12757"/>
                    <a:pt x="30590" y="1"/>
                    <a:pt x="1222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8"/>
            <p:cNvSpPr/>
            <p:nvPr/>
          </p:nvSpPr>
          <p:spPr>
            <a:xfrm>
              <a:off x="6134875" y="2353600"/>
              <a:ext cx="942300" cy="956800"/>
            </a:xfrm>
            <a:custGeom>
              <a:rect b="b" l="l" r="r" t="t"/>
              <a:pathLst>
                <a:path extrusionOk="0" h="38272" w="37692">
                  <a:moveTo>
                    <a:pt x="8602" y="0"/>
                  </a:moveTo>
                  <a:cubicBezTo>
                    <a:pt x="3414" y="0"/>
                    <a:pt x="1" y="885"/>
                    <a:pt x="1" y="885"/>
                  </a:cubicBezTo>
                  <a:cubicBezTo>
                    <a:pt x="8268" y="6964"/>
                    <a:pt x="13344" y="30733"/>
                    <a:pt x="9332" y="38271"/>
                  </a:cubicBezTo>
                  <a:cubicBezTo>
                    <a:pt x="32798" y="31402"/>
                    <a:pt x="37691" y="11280"/>
                    <a:pt x="37691" y="11280"/>
                  </a:cubicBezTo>
                  <a:cubicBezTo>
                    <a:pt x="27626" y="1902"/>
                    <a:pt x="16207" y="0"/>
                    <a:pt x="8602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8"/>
            <p:cNvSpPr/>
            <p:nvPr/>
          </p:nvSpPr>
          <p:spPr>
            <a:xfrm>
              <a:off x="4230600" y="3438775"/>
              <a:ext cx="149700" cy="168750"/>
            </a:xfrm>
            <a:custGeom>
              <a:rect b="b" l="l" r="r" t="t"/>
              <a:pathLst>
                <a:path extrusionOk="0" h="6750" w="5988">
                  <a:moveTo>
                    <a:pt x="5956" y="1"/>
                  </a:moveTo>
                  <a:cubicBezTo>
                    <a:pt x="5899" y="1"/>
                    <a:pt x="4543" y="1449"/>
                    <a:pt x="2918" y="3314"/>
                  </a:cubicBezTo>
                  <a:cubicBezTo>
                    <a:pt x="1277" y="5168"/>
                    <a:pt x="0" y="6719"/>
                    <a:pt x="30" y="6749"/>
                  </a:cubicBezTo>
                  <a:cubicBezTo>
                    <a:pt x="31" y="6749"/>
                    <a:pt x="32" y="6749"/>
                    <a:pt x="33" y="6749"/>
                  </a:cubicBezTo>
                  <a:cubicBezTo>
                    <a:pt x="119" y="6749"/>
                    <a:pt x="1475" y="5271"/>
                    <a:pt x="3070" y="3436"/>
                  </a:cubicBezTo>
                  <a:cubicBezTo>
                    <a:pt x="4711" y="1582"/>
                    <a:pt x="5988" y="32"/>
                    <a:pt x="5958" y="1"/>
                  </a:cubicBezTo>
                  <a:cubicBezTo>
                    <a:pt x="5957" y="1"/>
                    <a:pt x="5957" y="1"/>
                    <a:pt x="595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8"/>
            <p:cNvSpPr/>
            <p:nvPr/>
          </p:nvSpPr>
          <p:spPr>
            <a:xfrm>
              <a:off x="4479075" y="2635575"/>
              <a:ext cx="2598100" cy="915700"/>
            </a:xfrm>
            <a:custGeom>
              <a:rect b="b" l="l" r="r" t="t"/>
              <a:pathLst>
                <a:path extrusionOk="0" h="36628" w="103924">
                  <a:moveTo>
                    <a:pt x="103923" y="1"/>
                  </a:moveTo>
                  <a:cubicBezTo>
                    <a:pt x="103923" y="1"/>
                    <a:pt x="103893" y="62"/>
                    <a:pt x="103771" y="244"/>
                  </a:cubicBezTo>
                  <a:cubicBezTo>
                    <a:pt x="103680" y="427"/>
                    <a:pt x="103528" y="670"/>
                    <a:pt x="103315" y="974"/>
                  </a:cubicBezTo>
                  <a:lnTo>
                    <a:pt x="102586" y="2159"/>
                  </a:lnTo>
                  <a:lnTo>
                    <a:pt x="102100" y="2919"/>
                  </a:lnTo>
                  <a:lnTo>
                    <a:pt x="101522" y="3740"/>
                  </a:lnTo>
                  <a:cubicBezTo>
                    <a:pt x="101097" y="4348"/>
                    <a:pt x="100641" y="4986"/>
                    <a:pt x="100124" y="5685"/>
                  </a:cubicBezTo>
                  <a:lnTo>
                    <a:pt x="98331" y="7904"/>
                  </a:lnTo>
                  <a:cubicBezTo>
                    <a:pt x="97996" y="8269"/>
                    <a:pt x="97631" y="8664"/>
                    <a:pt x="97267" y="9059"/>
                  </a:cubicBezTo>
                  <a:cubicBezTo>
                    <a:pt x="96872" y="9454"/>
                    <a:pt x="96507" y="9910"/>
                    <a:pt x="96081" y="10275"/>
                  </a:cubicBezTo>
                  <a:cubicBezTo>
                    <a:pt x="95261" y="11065"/>
                    <a:pt x="94379" y="11946"/>
                    <a:pt x="93376" y="12737"/>
                  </a:cubicBezTo>
                  <a:cubicBezTo>
                    <a:pt x="91218" y="14530"/>
                    <a:pt x="88877" y="16080"/>
                    <a:pt x="86385" y="17326"/>
                  </a:cubicBezTo>
                  <a:cubicBezTo>
                    <a:pt x="84987" y="18026"/>
                    <a:pt x="83558" y="18633"/>
                    <a:pt x="82069" y="19150"/>
                  </a:cubicBezTo>
                  <a:cubicBezTo>
                    <a:pt x="81309" y="19424"/>
                    <a:pt x="80549" y="19667"/>
                    <a:pt x="79759" y="19940"/>
                  </a:cubicBezTo>
                  <a:cubicBezTo>
                    <a:pt x="78968" y="20214"/>
                    <a:pt x="78148" y="20396"/>
                    <a:pt x="77327" y="20579"/>
                  </a:cubicBezTo>
                  <a:cubicBezTo>
                    <a:pt x="70670" y="22038"/>
                    <a:pt x="63345" y="23527"/>
                    <a:pt x="55685" y="25138"/>
                  </a:cubicBezTo>
                  <a:lnTo>
                    <a:pt x="16293" y="33223"/>
                  </a:lnTo>
                  <a:lnTo>
                    <a:pt x="4377" y="35685"/>
                  </a:lnTo>
                  <a:lnTo>
                    <a:pt x="1125" y="36385"/>
                  </a:lnTo>
                  <a:lnTo>
                    <a:pt x="274" y="36567"/>
                  </a:lnTo>
                  <a:lnTo>
                    <a:pt x="1125" y="36415"/>
                  </a:lnTo>
                  <a:lnTo>
                    <a:pt x="4377" y="35777"/>
                  </a:lnTo>
                  <a:lnTo>
                    <a:pt x="16323" y="33345"/>
                  </a:lnTo>
                  <a:cubicBezTo>
                    <a:pt x="26414" y="31308"/>
                    <a:pt x="40336" y="28482"/>
                    <a:pt x="55716" y="25321"/>
                  </a:cubicBezTo>
                  <a:cubicBezTo>
                    <a:pt x="63406" y="23740"/>
                    <a:pt x="70731" y="22220"/>
                    <a:pt x="77357" y="20761"/>
                  </a:cubicBezTo>
                  <a:cubicBezTo>
                    <a:pt x="78178" y="20579"/>
                    <a:pt x="78999" y="20366"/>
                    <a:pt x="79820" y="20123"/>
                  </a:cubicBezTo>
                  <a:cubicBezTo>
                    <a:pt x="80579" y="19849"/>
                    <a:pt x="81370" y="19606"/>
                    <a:pt x="82130" y="19333"/>
                  </a:cubicBezTo>
                  <a:cubicBezTo>
                    <a:pt x="83619" y="18816"/>
                    <a:pt x="85048" y="18178"/>
                    <a:pt x="86446" y="17478"/>
                  </a:cubicBezTo>
                  <a:cubicBezTo>
                    <a:pt x="88969" y="16202"/>
                    <a:pt x="91309" y="14652"/>
                    <a:pt x="93467" y="12828"/>
                  </a:cubicBezTo>
                  <a:cubicBezTo>
                    <a:pt x="94470" y="12038"/>
                    <a:pt x="95352" y="11156"/>
                    <a:pt x="96172" y="10366"/>
                  </a:cubicBezTo>
                  <a:cubicBezTo>
                    <a:pt x="96598" y="9971"/>
                    <a:pt x="96963" y="9545"/>
                    <a:pt x="97327" y="9150"/>
                  </a:cubicBezTo>
                  <a:cubicBezTo>
                    <a:pt x="97692" y="8725"/>
                    <a:pt x="98057" y="8360"/>
                    <a:pt x="98391" y="7965"/>
                  </a:cubicBezTo>
                  <a:lnTo>
                    <a:pt x="100185" y="5746"/>
                  </a:lnTo>
                  <a:cubicBezTo>
                    <a:pt x="100701" y="5047"/>
                    <a:pt x="101157" y="4378"/>
                    <a:pt x="101552" y="3800"/>
                  </a:cubicBezTo>
                  <a:lnTo>
                    <a:pt x="102160" y="2949"/>
                  </a:lnTo>
                  <a:cubicBezTo>
                    <a:pt x="102312" y="2676"/>
                    <a:pt x="102464" y="2433"/>
                    <a:pt x="102616" y="2189"/>
                  </a:cubicBezTo>
                  <a:lnTo>
                    <a:pt x="103346" y="1004"/>
                  </a:lnTo>
                  <a:lnTo>
                    <a:pt x="103771" y="275"/>
                  </a:lnTo>
                  <a:cubicBezTo>
                    <a:pt x="103893" y="92"/>
                    <a:pt x="103923" y="1"/>
                    <a:pt x="103923" y="1"/>
                  </a:cubicBezTo>
                  <a:close/>
                  <a:moveTo>
                    <a:pt x="274" y="36567"/>
                  </a:moveTo>
                  <a:lnTo>
                    <a:pt x="274" y="36567"/>
                  </a:lnTo>
                  <a:cubicBezTo>
                    <a:pt x="92" y="36597"/>
                    <a:pt x="0" y="36628"/>
                    <a:pt x="0" y="36628"/>
                  </a:cubicBezTo>
                  <a:lnTo>
                    <a:pt x="274" y="36567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8"/>
            <p:cNvSpPr/>
            <p:nvPr/>
          </p:nvSpPr>
          <p:spPr>
            <a:xfrm>
              <a:off x="5314950" y="2553525"/>
              <a:ext cx="237125" cy="932400"/>
            </a:xfrm>
            <a:custGeom>
              <a:rect b="b" l="l" r="r" t="t"/>
              <a:pathLst>
                <a:path extrusionOk="0" h="37296" w="9485">
                  <a:moveTo>
                    <a:pt x="1186" y="0"/>
                  </a:moveTo>
                  <a:cubicBezTo>
                    <a:pt x="1186" y="0"/>
                    <a:pt x="1186" y="31"/>
                    <a:pt x="1156" y="91"/>
                  </a:cubicBezTo>
                  <a:cubicBezTo>
                    <a:pt x="1156" y="183"/>
                    <a:pt x="1125" y="274"/>
                    <a:pt x="1095" y="395"/>
                  </a:cubicBezTo>
                  <a:cubicBezTo>
                    <a:pt x="1034" y="669"/>
                    <a:pt x="943" y="1064"/>
                    <a:pt x="852" y="1520"/>
                  </a:cubicBezTo>
                  <a:cubicBezTo>
                    <a:pt x="791" y="1763"/>
                    <a:pt x="730" y="2037"/>
                    <a:pt x="669" y="2341"/>
                  </a:cubicBezTo>
                  <a:cubicBezTo>
                    <a:pt x="609" y="2645"/>
                    <a:pt x="578" y="2979"/>
                    <a:pt x="517" y="3313"/>
                  </a:cubicBezTo>
                  <a:cubicBezTo>
                    <a:pt x="426" y="4012"/>
                    <a:pt x="274" y="4833"/>
                    <a:pt x="213" y="5715"/>
                  </a:cubicBezTo>
                  <a:cubicBezTo>
                    <a:pt x="183" y="6171"/>
                    <a:pt x="153" y="6627"/>
                    <a:pt x="92" y="7113"/>
                  </a:cubicBezTo>
                  <a:cubicBezTo>
                    <a:pt x="61" y="7599"/>
                    <a:pt x="61" y="8116"/>
                    <a:pt x="61" y="8633"/>
                  </a:cubicBezTo>
                  <a:cubicBezTo>
                    <a:pt x="1" y="9696"/>
                    <a:pt x="31" y="10821"/>
                    <a:pt x="61" y="11976"/>
                  </a:cubicBezTo>
                  <a:cubicBezTo>
                    <a:pt x="335" y="17113"/>
                    <a:pt x="1460" y="22189"/>
                    <a:pt x="3405" y="26931"/>
                  </a:cubicBezTo>
                  <a:cubicBezTo>
                    <a:pt x="3891" y="28025"/>
                    <a:pt x="4317" y="29058"/>
                    <a:pt x="4803" y="29970"/>
                  </a:cubicBezTo>
                  <a:cubicBezTo>
                    <a:pt x="5046" y="30457"/>
                    <a:pt x="5259" y="30913"/>
                    <a:pt x="5502" y="31338"/>
                  </a:cubicBezTo>
                  <a:lnTo>
                    <a:pt x="6201" y="32554"/>
                  </a:lnTo>
                  <a:cubicBezTo>
                    <a:pt x="6627" y="33344"/>
                    <a:pt x="7113" y="33983"/>
                    <a:pt x="7478" y="34590"/>
                  </a:cubicBezTo>
                  <a:cubicBezTo>
                    <a:pt x="7691" y="34894"/>
                    <a:pt x="7873" y="35168"/>
                    <a:pt x="8056" y="35411"/>
                  </a:cubicBezTo>
                  <a:lnTo>
                    <a:pt x="8542" y="36080"/>
                  </a:lnTo>
                  <a:lnTo>
                    <a:pt x="9241" y="36992"/>
                  </a:lnTo>
                  <a:lnTo>
                    <a:pt x="9423" y="37235"/>
                  </a:lnTo>
                  <a:cubicBezTo>
                    <a:pt x="9454" y="37265"/>
                    <a:pt x="9484" y="37296"/>
                    <a:pt x="9484" y="37296"/>
                  </a:cubicBezTo>
                  <a:cubicBezTo>
                    <a:pt x="9484" y="37265"/>
                    <a:pt x="9454" y="37235"/>
                    <a:pt x="9423" y="37204"/>
                  </a:cubicBezTo>
                  <a:lnTo>
                    <a:pt x="9271" y="36961"/>
                  </a:lnTo>
                  <a:cubicBezTo>
                    <a:pt x="9119" y="36749"/>
                    <a:pt x="8876" y="36414"/>
                    <a:pt x="8603" y="36019"/>
                  </a:cubicBezTo>
                  <a:cubicBezTo>
                    <a:pt x="8451" y="35837"/>
                    <a:pt x="8268" y="35624"/>
                    <a:pt x="8116" y="35350"/>
                  </a:cubicBezTo>
                  <a:cubicBezTo>
                    <a:pt x="7964" y="35107"/>
                    <a:pt x="7782" y="34834"/>
                    <a:pt x="7569" y="34530"/>
                  </a:cubicBezTo>
                  <a:cubicBezTo>
                    <a:pt x="7204" y="33922"/>
                    <a:pt x="6749" y="33253"/>
                    <a:pt x="6323" y="32493"/>
                  </a:cubicBezTo>
                  <a:lnTo>
                    <a:pt x="5624" y="31277"/>
                  </a:lnTo>
                  <a:cubicBezTo>
                    <a:pt x="5411" y="30852"/>
                    <a:pt x="5198" y="30365"/>
                    <a:pt x="4955" y="29910"/>
                  </a:cubicBezTo>
                  <a:cubicBezTo>
                    <a:pt x="4469" y="28998"/>
                    <a:pt x="4043" y="27934"/>
                    <a:pt x="3587" y="26870"/>
                  </a:cubicBezTo>
                  <a:cubicBezTo>
                    <a:pt x="1642" y="22128"/>
                    <a:pt x="517" y="17083"/>
                    <a:pt x="274" y="11976"/>
                  </a:cubicBezTo>
                  <a:cubicBezTo>
                    <a:pt x="213" y="10791"/>
                    <a:pt x="183" y="9696"/>
                    <a:pt x="213" y="8633"/>
                  </a:cubicBezTo>
                  <a:cubicBezTo>
                    <a:pt x="244" y="8116"/>
                    <a:pt x="244" y="7599"/>
                    <a:pt x="274" y="7113"/>
                  </a:cubicBezTo>
                  <a:cubicBezTo>
                    <a:pt x="305" y="6627"/>
                    <a:pt x="335" y="6171"/>
                    <a:pt x="365" y="5715"/>
                  </a:cubicBezTo>
                  <a:cubicBezTo>
                    <a:pt x="426" y="4833"/>
                    <a:pt x="578" y="4043"/>
                    <a:pt x="639" y="3344"/>
                  </a:cubicBezTo>
                  <a:cubicBezTo>
                    <a:pt x="700" y="2979"/>
                    <a:pt x="730" y="2645"/>
                    <a:pt x="791" y="2341"/>
                  </a:cubicBezTo>
                  <a:cubicBezTo>
                    <a:pt x="852" y="2067"/>
                    <a:pt x="882" y="1794"/>
                    <a:pt x="943" y="1550"/>
                  </a:cubicBezTo>
                  <a:lnTo>
                    <a:pt x="1156" y="395"/>
                  </a:lnTo>
                  <a:cubicBezTo>
                    <a:pt x="1156" y="274"/>
                    <a:pt x="1186" y="183"/>
                    <a:pt x="1186" y="122"/>
                  </a:cubicBezTo>
                  <a:cubicBezTo>
                    <a:pt x="1186" y="61"/>
                    <a:pt x="1186" y="31"/>
                    <a:pt x="118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8"/>
            <p:cNvSpPr/>
            <p:nvPr/>
          </p:nvSpPr>
          <p:spPr>
            <a:xfrm>
              <a:off x="4085450" y="2986750"/>
              <a:ext cx="1103375" cy="309200"/>
            </a:xfrm>
            <a:custGeom>
              <a:rect b="b" l="l" r="r" t="t"/>
              <a:pathLst>
                <a:path extrusionOk="0" h="12368" w="44135">
                  <a:moveTo>
                    <a:pt x="41128" y="0"/>
                  </a:moveTo>
                  <a:cubicBezTo>
                    <a:pt x="40947" y="0"/>
                    <a:pt x="40763" y="19"/>
                    <a:pt x="40579" y="58"/>
                  </a:cubicBezTo>
                  <a:lnTo>
                    <a:pt x="183" y="8416"/>
                  </a:lnTo>
                  <a:cubicBezTo>
                    <a:pt x="183" y="8416"/>
                    <a:pt x="0" y="12337"/>
                    <a:pt x="1004" y="12368"/>
                  </a:cubicBezTo>
                  <a:cubicBezTo>
                    <a:pt x="1006" y="12368"/>
                    <a:pt x="1008" y="12368"/>
                    <a:pt x="1011" y="12368"/>
                  </a:cubicBezTo>
                  <a:cubicBezTo>
                    <a:pt x="1992" y="12368"/>
                    <a:pt x="31882" y="6983"/>
                    <a:pt x="41612" y="5225"/>
                  </a:cubicBezTo>
                  <a:cubicBezTo>
                    <a:pt x="43193" y="4951"/>
                    <a:pt x="44135" y="3279"/>
                    <a:pt x="43618" y="1760"/>
                  </a:cubicBezTo>
                  <a:cubicBezTo>
                    <a:pt x="43227" y="689"/>
                    <a:pt x="42230" y="0"/>
                    <a:pt x="41128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8"/>
            <p:cNvSpPr/>
            <p:nvPr/>
          </p:nvSpPr>
          <p:spPr>
            <a:xfrm>
              <a:off x="5631825" y="2669775"/>
              <a:ext cx="483325" cy="449125"/>
            </a:xfrm>
            <a:custGeom>
              <a:rect b="b" l="l" r="r" t="t"/>
              <a:pathLst>
                <a:path extrusionOk="0" h="17965" w="19333">
                  <a:moveTo>
                    <a:pt x="9667" y="1"/>
                  </a:moveTo>
                  <a:cubicBezTo>
                    <a:pt x="4347" y="1"/>
                    <a:pt x="1" y="4013"/>
                    <a:pt x="1" y="8967"/>
                  </a:cubicBezTo>
                  <a:cubicBezTo>
                    <a:pt x="1" y="13922"/>
                    <a:pt x="4317" y="17934"/>
                    <a:pt x="9636" y="17965"/>
                  </a:cubicBezTo>
                  <a:cubicBezTo>
                    <a:pt x="14986" y="17965"/>
                    <a:pt x="19302" y="13952"/>
                    <a:pt x="19302" y="8998"/>
                  </a:cubicBezTo>
                  <a:cubicBezTo>
                    <a:pt x="19332" y="4043"/>
                    <a:pt x="15016" y="1"/>
                    <a:pt x="966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8"/>
            <p:cNvSpPr/>
            <p:nvPr/>
          </p:nvSpPr>
          <p:spPr>
            <a:xfrm>
              <a:off x="5613600" y="2668275"/>
              <a:ext cx="501550" cy="452150"/>
            </a:xfrm>
            <a:custGeom>
              <a:rect b="b" l="l" r="r" t="t"/>
              <a:pathLst>
                <a:path extrusionOk="0" h="18086" w="20062">
                  <a:moveTo>
                    <a:pt x="20031" y="8450"/>
                  </a:moveTo>
                  <a:lnTo>
                    <a:pt x="20031" y="8906"/>
                  </a:lnTo>
                  <a:cubicBezTo>
                    <a:pt x="20031" y="8918"/>
                    <a:pt x="20036" y="8935"/>
                    <a:pt x="20042" y="8956"/>
                  </a:cubicBezTo>
                  <a:lnTo>
                    <a:pt x="20042" y="8956"/>
                  </a:lnTo>
                  <a:cubicBezTo>
                    <a:pt x="20045" y="8941"/>
                    <a:pt x="20052" y="8925"/>
                    <a:pt x="20061" y="8906"/>
                  </a:cubicBezTo>
                  <a:cubicBezTo>
                    <a:pt x="20061" y="8784"/>
                    <a:pt x="20031" y="8663"/>
                    <a:pt x="20031" y="8450"/>
                  </a:cubicBezTo>
                  <a:close/>
                  <a:moveTo>
                    <a:pt x="20042" y="8956"/>
                  </a:moveTo>
                  <a:cubicBezTo>
                    <a:pt x="20034" y="8989"/>
                    <a:pt x="20040" y="9016"/>
                    <a:pt x="20061" y="9058"/>
                  </a:cubicBezTo>
                  <a:cubicBezTo>
                    <a:pt x="20061" y="9022"/>
                    <a:pt x="20051" y="8985"/>
                    <a:pt x="20042" y="8956"/>
                  </a:cubicBezTo>
                  <a:close/>
                  <a:moveTo>
                    <a:pt x="10365" y="0"/>
                  </a:moveTo>
                  <a:lnTo>
                    <a:pt x="9757" y="30"/>
                  </a:lnTo>
                  <a:lnTo>
                    <a:pt x="9423" y="30"/>
                  </a:lnTo>
                  <a:lnTo>
                    <a:pt x="9119" y="91"/>
                  </a:lnTo>
                  <a:lnTo>
                    <a:pt x="8481" y="182"/>
                  </a:lnTo>
                  <a:lnTo>
                    <a:pt x="7842" y="304"/>
                  </a:lnTo>
                  <a:lnTo>
                    <a:pt x="7538" y="395"/>
                  </a:lnTo>
                  <a:lnTo>
                    <a:pt x="7234" y="486"/>
                  </a:lnTo>
                  <a:cubicBezTo>
                    <a:pt x="5441" y="1033"/>
                    <a:pt x="3860" y="2097"/>
                    <a:pt x="2675" y="3526"/>
                  </a:cubicBezTo>
                  <a:cubicBezTo>
                    <a:pt x="0" y="6717"/>
                    <a:pt x="0" y="11338"/>
                    <a:pt x="2675" y="14529"/>
                  </a:cubicBezTo>
                  <a:cubicBezTo>
                    <a:pt x="3860" y="15958"/>
                    <a:pt x="5411" y="17022"/>
                    <a:pt x="7204" y="17599"/>
                  </a:cubicBezTo>
                  <a:lnTo>
                    <a:pt x="7508" y="17690"/>
                  </a:lnTo>
                  <a:lnTo>
                    <a:pt x="7812" y="17751"/>
                  </a:lnTo>
                  <a:lnTo>
                    <a:pt x="8450" y="17903"/>
                  </a:lnTo>
                  <a:lnTo>
                    <a:pt x="9089" y="17994"/>
                  </a:lnTo>
                  <a:lnTo>
                    <a:pt x="9392" y="18055"/>
                  </a:lnTo>
                  <a:lnTo>
                    <a:pt x="9727" y="18055"/>
                  </a:lnTo>
                  <a:lnTo>
                    <a:pt x="10335" y="18085"/>
                  </a:lnTo>
                  <a:cubicBezTo>
                    <a:pt x="10548" y="18085"/>
                    <a:pt x="10760" y="18055"/>
                    <a:pt x="10943" y="18055"/>
                  </a:cubicBezTo>
                  <a:cubicBezTo>
                    <a:pt x="11338" y="18025"/>
                    <a:pt x="11763" y="17994"/>
                    <a:pt x="12128" y="17933"/>
                  </a:cubicBezTo>
                  <a:cubicBezTo>
                    <a:pt x="13587" y="17690"/>
                    <a:pt x="14955" y="17143"/>
                    <a:pt x="16171" y="16322"/>
                  </a:cubicBezTo>
                  <a:cubicBezTo>
                    <a:pt x="17143" y="15623"/>
                    <a:pt x="17994" y="14772"/>
                    <a:pt x="18663" y="13769"/>
                  </a:cubicBezTo>
                  <a:cubicBezTo>
                    <a:pt x="18937" y="13374"/>
                    <a:pt x="19180" y="12918"/>
                    <a:pt x="19393" y="12493"/>
                  </a:cubicBezTo>
                  <a:cubicBezTo>
                    <a:pt x="19545" y="12097"/>
                    <a:pt x="19666" y="11702"/>
                    <a:pt x="19788" y="11307"/>
                  </a:cubicBezTo>
                  <a:cubicBezTo>
                    <a:pt x="19849" y="11125"/>
                    <a:pt x="19909" y="10973"/>
                    <a:pt x="19909" y="10821"/>
                  </a:cubicBezTo>
                  <a:cubicBezTo>
                    <a:pt x="19940" y="10638"/>
                    <a:pt x="19970" y="10486"/>
                    <a:pt x="20001" y="10365"/>
                  </a:cubicBezTo>
                  <a:cubicBezTo>
                    <a:pt x="20001" y="10213"/>
                    <a:pt x="20061" y="10091"/>
                    <a:pt x="20061" y="9970"/>
                  </a:cubicBezTo>
                  <a:lnTo>
                    <a:pt x="20061" y="9635"/>
                  </a:lnTo>
                  <a:lnTo>
                    <a:pt x="20061" y="9210"/>
                  </a:lnTo>
                  <a:cubicBezTo>
                    <a:pt x="20061" y="9149"/>
                    <a:pt x="20061" y="9088"/>
                    <a:pt x="20061" y="9058"/>
                  </a:cubicBezTo>
                  <a:cubicBezTo>
                    <a:pt x="20031" y="9088"/>
                    <a:pt x="20031" y="9149"/>
                    <a:pt x="20031" y="9179"/>
                  </a:cubicBezTo>
                  <a:cubicBezTo>
                    <a:pt x="20031" y="9301"/>
                    <a:pt x="20001" y="9453"/>
                    <a:pt x="20001" y="9635"/>
                  </a:cubicBezTo>
                  <a:cubicBezTo>
                    <a:pt x="19970" y="9727"/>
                    <a:pt x="20001" y="9848"/>
                    <a:pt x="19970" y="9970"/>
                  </a:cubicBezTo>
                  <a:cubicBezTo>
                    <a:pt x="19970" y="10091"/>
                    <a:pt x="19940" y="10213"/>
                    <a:pt x="19909" y="10335"/>
                  </a:cubicBezTo>
                  <a:cubicBezTo>
                    <a:pt x="19879" y="10486"/>
                    <a:pt x="19849" y="10638"/>
                    <a:pt x="19818" y="10790"/>
                  </a:cubicBezTo>
                  <a:cubicBezTo>
                    <a:pt x="19788" y="10942"/>
                    <a:pt x="19727" y="11125"/>
                    <a:pt x="19697" y="11307"/>
                  </a:cubicBezTo>
                  <a:cubicBezTo>
                    <a:pt x="19119" y="13313"/>
                    <a:pt x="17812" y="15076"/>
                    <a:pt x="16049" y="16201"/>
                  </a:cubicBezTo>
                  <a:cubicBezTo>
                    <a:pt x="14864" y="17022"/>
                    <a:pt x="13526" y="17538"/>
                    <a:pt x="12128" y="17781"/>
                  </a:cubicBezTo>
                  <a:cubicBezTo>
                    <a:pt x="11733" y="17842"/>
                    <a:pt x="11338" y="17873"/>
                    <a:pt x="10943" y="17903"/>
                  </a:cubicBezTo>
                  <a:lnTo>
                    <a:pt x="10365" y="17903"/>
                  </a:lnTo>
                  <a:lnTo>
                    <a:pt x="9727" y="17873"/>
                  </a:lnTo>
                  <a:lnTo>
                    <a:pt x="9423" y="17873"/>
                  </a:lnTo>
                  <a:lnTo>
                    <a:pt x="9119" y="17842"/>
                  </a:lnTo>
                  <a:lnTo>
                    <a:pt x="8511" y="17751"/>
                  </a:lnTo>
                  <a:lnTo>
                    <a:pt x="7873" y="17599"/>
                  </a:lnTo>
                  <a:lnTo>
                    <a:pt x="7569" y="17508"/>
                  </a:lnTo>
                  <a:lnTo>
                    <a:pt x="7265" y="17417"/>
                  </a:lnTo>
                  <a:cubicBezTo>
                    <a:pt x="5502" y="16870"/>
                    <a:pt x="3982" y="15806"/>
                    <a:pt x="2827" y="14408"/>
                  </a:cubicBezTo>
                  <a:cubicBezTo>
                    <a:pt x="213" y="11307"/>
                    <a:pt x="213" y="6778"/>
                    <a:pt x="2827" y="3678"/>
                  </a:cubicBezTo>
                  <a:cubicBezTo>
                    <a:pt x="3982" y="2249"/>
                    <a:pt x="5532" y="1216"/>
                    <a:pt x="7265" y="669"/>
                  </a:cubicBezTo>
                  <a:lnTo>
                    <a:pt x="7569" y="547"/>
                  </a:lnTo>
                  <a:lnTo>
                    <a:pt x="7873" y="486"/>
                  </a:lnTo>
                  <a:lnTo>
                    <a:pt x="8511" y="334"/>
                  </a:lnTo>
                  <a:lnTo>
                    <a:pt x="9119" y="243"/>
                  </a:lnTo>
                  <a:lnTo>
                    <a:pt x="9453" y="213"/>
                  </a:lnTo>
                  <a:lnTo>
                    <a:pt x="9757" y="213"/>
                  </a:lnTo>
                  <a:lnTo>
                    <a:pt x="10365" y="182"/>
                  </a:lnTo>
                  <a:lnTo>
                    <a:pt x="10973" y="182"/>
                  </a:lnTo>
                  <a:cubicBezTo>
                    <a:pt x="11368" y="213"/>
                    <a:pt x="11733" y="243"/>
                    <a:pt x="12128" y="304"/>
                  </a:cubicBezTo>
                  <a:cubicBezTo>
                    <a:pt x="13557" y="547"/>
                    <a:pt x="14894" y="1094"/>
                    <a:pt x="16080" y="1885"/>
                  </a:cubicBezTo>
                  <a:cubicBezTo>
                    <a:pt x="17478" y="2827"/>
                    <a:pt x="18602" y="4134"/>
                    <a:pt x="19301" y="5654"/>
                  </a:cubicBezTo>
                  <a:cubicBezTo>
                    <a:pt x="19453" y="6018"/>
                    <a:pt x="19605" y="6413"/>
                    <a:pt x="19697" y="6809"/>
                  </a:cubicBezTo>
                  <a:cubicBezTo>
                    <a:pt x="19757" y="6991"/>
                    <a:pt x="19818" y="7143"/>
                    <a:pt x="19849" y="7295"/>
                  </a:cubicBezTo>
                  <a:cubicBezTo>
                    <a:pt x="19879" y="7477"/>
                    <a:pt x="19909" y="7629"/>
                    <a:pt x="19940" y="7751"/>
                  </a:cubicBezTo>
                  <a:cubicBezTo>
                    <a:pt x="19940" y="7872"/>
                    <a:pt x="19970" y="8024"/>
                    <a:pt x="20001" y="8146"/>
                  </a:cubicBezTo>
                  <a:cubicBezTo>
                    <a:pt x="20031" y="8268"/>
                    <a:pt x="20031" y="8359"/>
                    <a:pt x="20031" y="8450"/>
                  </a:cubicBezTo>
                  <a:cubicBezTo>
                    <a:pt x="20031" y="8359"/>
                    <a:pt x="20031" y="8237"/>
                    <a:pt x="20031" y="8116"/>
                  </a:cubicBezTo>
                  <a:cubicBezTo>
                    <a:pt x="20001" y="8024"/>
                    <a:pt x="19970" y="7872"/>
                    <a:pt x="19970" y="7751"/>
                  </a:cubicBezTo>
                  <a:cubicBezTo>
                    <a:pt x="19940" y="7599"/>
                    <a:pt x="19940" y="7447"/>
                    <a:pt x="19909" y="7295"/>
                  </a:cubicBezTo>
                  <a:cubicBezTo>
                    <a:pt x="19849" y="7113"/>
                    <a:pt x="19818" y="6961"/>
                    <a:pt x="19757" y="6778"/>
                  </a:cubicBezTo>
                  <a:cubicBezTo>
                    <a:pt x="19545" y="5897"/>
                    <a:pt x="19180" y="5076"/>
                    <a:pt x="18663" y="4316"/>
                  </a:cubicBezTo>
                  <a:cubicBezTo>
                    <a:pt x="17994" y="3313"/>
                    <a:pt x="17143" y="2432"/>
                    <a:pt x="16140" y="1763"/>
                  </a:cubicBezTo>
                  <a:cubicBezTo>
                    <a:pt x="14955" y="942"/>
                    <a:pt x="13587" y="395"/>
                    <a:pt x="12158" y="152"/>
                  </a:cubicBezTo>
                  <a:cubicBezTo>
                    <a:pt x="11794" y="91"/>
                    <a:pt x="11368" y="61"/>
                    <a:pt x="10973" y="30"/>
                  </a:cubicBezTo>
                  <a:cubicBezTo>
                    <a:pt x="10791" y="30"/>
                    <a:pt x="10578" y="0"/>
                    <a:pt x="1036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8"/>
            <p:cNvSpPr/>
            <p:nvPr/>
          </p:nvSpPr>
          <p:spPr>
            <a:xfrm>
              <a:off x="2279175" y="3340825"/>
              <a:ext cx="780450" cy="411175"/>
            </a:xfrm>
            <a:custGeom>
              <a:rect b="b" l="l" r="r" t="t"/>
              <a:pathLst>
                <a:path extrusionOk="0" h="16447" w="31218">
                  <a:moveTo>
                    <a:pt x="6534" y="0"/>
                  </a:moveTo>
                  <a:cubicBezTo>
                    <a:pt x="4337" y="0"/>
                    <a:pt x="2192" y="871"/>
                    <a:pt x="1065" y="2916"/>
                  </a:cubicBezTo>
                  <a:cubicBezTo>
                    <a:pt x="1" y="4831"/>
                    <a:pt x="214" y="7202"/>
                    <a:pt x="1612" y="8904"/>
                  </a:cubicBezTo>
                  <a:cubicBezTo>
                    <a:pt x="3861" y="11700"/>
                    <a:pt x="7630" y="10728"/>
                    <a:pt x="10457" y="12248"/>
                  </a:cubicBezTo>
                  <a:cubicBezTo>
                    <a:pt x="12767" y="13494"/>
                    <a:pt x="14317" y="16290"/>
                    <a:pt x="16962" y="16442"/>
                  </a:cubicBezTo>
                  <a:cubicBezTo>
                    <a:pt x="17022" y="16445"/>
                    <a:pt x="17082" y="16446"/>
                    <a:pt x="17142" y="16446"/>
                  </a:cubicBezTo>
                  <a:cubicBezTo>
                    <a:pt x="18950" y="16446"/>
                    <a:pt x="20517" y="15153"/>
                    <a:pt x="22311" y="14770"/>
                  </a:cubicBezTo>
                  <a:cubicBezTo>
                    <a:pt x="22709" y="14691"/>
                    <a:pt x="23107" y="14660"/>
                    <a:pt x="23506" y="14660"/>
                  </a:cubicBezTo>
                  <a:cubicBezTo>
                    <a:pt x="24323" y="14660"/>
                    <a:pt x="25141" y="14790"/>
                    <a:pt x="25959" y="14892"/>
                  </a:cubicBezTo>
                  <a:cubicBezTo>
                    <a:pt x="26433" y="14939"/>
                    <a:pt x="26917" y="14978"/>
                    <a:pt x="27398" y="14978"/>
                  </a:cubicBezTo>
                  <a:cubicBezTo>
                    <a:pt x="28148" y="14978"/>
                    <a:pt x="28890" y="14884"/>
                    <a:pt x="29576" y="14588"/>
                  </a:cubicBezTo>
                  <a:cubicBezTo>
                    <a:pt x="30457" y="14193"/>
                    <a:pt x="31096" y="13646"/>
                    <a:pt x="31187" y="12703"/>
                  </a:cubicBezTo>
                  <a:cubicBezTo>
                    <a:pt x="31217" y="12339"/>
                    <a:pt x="31126" y="11944"/>
                    <a:pt x="30974" y="11609"/>
                  </a:cubicBezTo>
                  <a:cubicBezTo>
                    <a:pt x="30822" y="11244"/>
                    <a:pt x="30579" y="10941"/>
                    <a:pt x="30275" y="10697"/>
                  </a:cubicBezTo>
                  <a:cubicBezTo>
                    <a:pt x="29308" y="9939"/>
                    <a:pt x="28138" y="9541"/>
                    <a:pt x="26921" y="9541"/>
                  </a:cubicBezTo>
                  <a:cubicBezTo>
                    <a:pt x="26723" y="9541"/>
                    <a:pt x="26524" y="9551"/>
                    <a:pt x="26324" y="9573"/>
                  </a:cubicBezTo>
                  <a:cubicBezTo>
                    <a:pt x="25956" y="9610"/>
                    <a:pt x="25589" y="9629"/>
                    <a:pt x="25223" y="9629"/>
                  </a:cubicBezTo>
                  <a:cubicBezTo>
                    <a:pt x="22628" y="9629"/>
                    <a:pt x="20119" y="8694"/>
                    <a:pt x="18147" y="6989"/>
                  </a:cubicBezTo>
                  <a:cubicBezTo>
                    <a:pt x="17448" y="6381"/>
                    <a:pt x="16779" y="5743"/>
                    <a:pt x="16080" y="5135"/>
                  </a:cubicBezTo>
                  <a:cubicBezTo>
                    <a:pt x="14104" y="3281"/>
                    <a:pt x="12007" y="1427"/>
                    <a:pt x="9484" y="515"/>
                  </a:cubicBezTo>
                  <a:cubicBezTo>
                    <a:pt x="8551" y="182"/>
                    <a:pt x="7537" y="0"/>
                    <a:pt x="653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8"/>
            <p:cNvSpPr/>
            <p:nvPr/>
          </p:nvSpPr>
          <p:spPr>
            <a:xfrm>
              <a:off x="2279175" y="3340825"/>
              <a:ext cx="780450" cy="411175"/>
            </a:xfrm>
            <a:custGeom>
              <a:rect b="b" l="l" r="r" t="t"/>
              <a:pathLst>
                <a:path extrusionOk="0" h="16447" w="31218">
                  <a:moveTo>
                    <a:pt x="6534" y="0"/>
                  </a:moveTo>
                  <a:cubicBezTo>
                    <a:pt x="4337" y="0"/>
                    <a:pt x="2192" y="871"/>
                    <a:pt x="1065" y="2916"/>
                  </a:cubicBezTo>
                  <a:cubicBezTo>
                    <a:pt x="1" y="4831"/>
                    <a:pt x="214" y="7202"/>
                    <a:pt x="1612" y="8904"/>
                  </a:cubicBezTo>
                  <a:cubicBezTo>
                    <a:pt x="3861" y="11700"/>
                    <a:pt x="7630" y="10728"/>
                    <a:pt x="10457" y="12248"/>
                  </a:cubicBezTo>
                  <a:cubicBezTo>
                    <a:pt x="12767" y="13494"/>
                    <a:pt x="14317" y="16290"/>
                    <a:pt x="16962" y="16442"/>
                  </a:cubicBezTo>
                  <a:cubicBezTo>
                    <a:pt x="17022" y="16445"/>
                    <a:pt x="17082" y="16446"/>
                    <a:pt x="17142" y="16446"/>
                  </a:cubicBezTo>
                  <a:cubicBezTo>
                    <a:pt x="18950" y="16446"/>
                    <a:pt x="20517" y="15153"/>
                    <a:pt x="22311" y="14770"/>
                  </a:cubicBezTo>
                  <a:cubicBezTo>
                    <a:pt x="22709" y="14691"/>
                    <a:pt x="23107" y="14660"/>
                    <a:pt x="23506" y="14660"/>
                  </a:cubicBezTo>
                  <a:cubicBezTo>
                    <a:pt x="24323" y="14660"/>
                    <a:pt x="25141" y="14790"/>
                    <a:pt x="25959" y="14892"/>
                  </a:cubicBezTo>
                  <a:cubicBezTo>
                    <a:pt x="26433" y="14939"/>
                    <a:pt x="26917" y="14978"/>
                    <a:pt x="27398" y="14978"/>
                  </a:cubicBezTo>
                  <a:cubicBezTo>
                    <a:pt x="28148" y="14978"/>
                    <a:pt x="28890" y="14884"/>
                    <a:pt x="29576" y="14588"/>
                  </a:cubicBezTo>
                  <a:cubicBezTo>
                    <a:pt x="30457" y="14193"/>
                    <a:pt x="31096" y="13646"/>
                    <a:pt x="31187" y="12703"/>
                  </a:cubicBezTo>
                  <a:cubicBezTo>
                    <a:pt x="31217" y="12339"/>
                    <a:pt x="31126" y="11944"/>
                    <a:pt x="30974" y="11609"/>
                  </a:cubicBezTo>
                  <a:cubicBezTo>
                    <a:pt x="30822" y="11244"/>
                    <a:pt x="30579" y="10941"/>
                    <a:pt x="30275" y="10697"/>
                  </a:cubicBezTo>
                  <a:cubicBezTo>
                    <a:pt x="29308" y="9939"/>
                    <a:pt x="28138" y="9541"/>
                    <a:pt x="26921" y="9541"/>
                  </a:cubicBezTo>
                  <a:cubicBezTo>
                    <a:pt x="26723" y="9541"/>
                    <a:pt x="26524" y="9551"/>
                    <a:pt x="26324" y="9573"/>
                  </a:cubicBezTo>
                  <a:cubicBezTo>
                    <a:pt x="25956" y="9610"/>
                    <a:pt x="25589" y="9629"/>
                    <a:pt x="25223" y="9629"/>
                  </a:cubicBezTo>
                  <a:cubicBezTo>
                    <a:pt x="22628" y="9629"/>
                    <a:pt x="20119" y="8694"/>
                    <a:pt x="18147" y="6989"/>
                  </a:cubicBezTo>
                  <a:cubicBezTo>
                    <a:pt x="17448" y="6381"/>
                    <a:pt x="16779" y="5743"/>
                    <a:pt x="16080" y="5135"/>
                  </a:cubicBezTo>
                  <a:cubicBezTo>
                    <a:pt x="14104" y="3281"/>
                    <a:pt x="12007" y="1427"/>
                    <a:pt x="9484" y="515"/>
                  </a:cubicBezTo>
                  <a:cubicBezTo>
                    <a:pt x="8551" y="182"/>
                    <a:pt x="7537" y="0"/>
                    <a:pt x="65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8"/>
            <p:cNvSpPr/>
            <p:nvPr/>
          </p:nvSpPr>
          <p:spPr>
            <a:xfrm>
              <a:off x="1446350" y="3646125"/>
              <a:ext cx="547900" cy="360325"/>
            </a:xfrm>
            <a:custGeom>
              <a:rect b="b" l="l" r="r" t="t"/>
              <a:pathLst>
                <a:path extrusionOk="0" h="14413" w="21916">
                  <a:moveTo>
                    <a:pt x="17442" y="1"/>
                  </a:moveTo>
                  <a:cubicBezTo>
                    <a:pt x="16743" y="1"/>
                    <a:pt x="16031" y="157"/>
                    <a:pt x="15472" y="431"/>
                  </a:cubicBezTo>
                  <a:cubicBezTo>
                    <a:pt x="14104" y="1099"/>
                    <a:pt x="13162" y="2376"/>
                    <a:pt x="12250" y="3561"/>
                  </a:cubicBezTo>
                  <a:cubicBezTo>
                    <a:pt x="11307" y="4777"/>
                    <a:pt x="10274" y="5993"/>
                    <a:pt x="8815" y="6510"/>
                  </a:cubicBezTo>
                  <a:cubicBezTo>
                    <a:pt x="8221" y="6708"/>
                    <a:pt x="7609" y="6767"/>
                    <a:pt x="6988" y="6767"/>
                  </a:cubicBezTo>
                  <a:cubicBezTo>
                    <a:pt x="6046" y="6767"/>
                    <a:pt x="5081" y="6630"/>
                    <a:pt x="4125" y="6630"/>
                  </a:cubicBezTo>
                  <a:cubicBezTo>
                    <a:pt x="4067" y="6630"/>
                    <a:pt x="4009" y="6630"/>
                    <a:pt x="3952" y="6631"/>
                  </a:cubicBezTo>
                  <a:cubicBezTo>
                    <a:pt x="2310" y="6631"/>
                    <a:pt x="395" y="7422"/>
                    <a:pt x="152" y="9033"/>
                  </a:cubicBezTo>
                  <a:cubicBezTo>
                    <a:pt x="0" y="9975"/>
                    <a:pt x="304" y="10917"/>
                    <a:pt x="973" y="11616"/>
                  </a:cubicBezTo>
                  <a:cubicBezTo>
                    <a:pt x="1611" y="12224"/>
                    <a:pt x="2371" y="12741"/>
                    <a:pt x="3222" y="13075"/>
                  </a:cubicBezTo>
                  <a:cubicBezTo>
                    <a:pt x="5380" y="13957"/>
                    <a:pt x="7721" y="14413"/>
                    <a:pt x="10061" y="14413"/>
                  </a:cubicBezTo>
                  <a:cubicBezTo>
                    <a:pt x="13101" y="14352"/>
                    <a:pt x="15958" y="12893"/>
                    <a:pt x="17782" y="10461"/>
                  </a:cubicBezTo>
                  <a:cubicBezTo>
                    <a:pt x="19545" y="8030"/>
                    <a:pt x="21915" y="3805"/>
                    <a:pt x="19849" y="1099"/>
                  </a:cubicBezTo>
                  <a:lnTo>
                    <a:pt x="19879" y="1099"/>
                  </a:lnTo>
                  <a:cubicBezTo>
                    <a:pt x="19430" y="327"/>
                    <a:pt x="18450" y="1"/>
                    <a:pt x="1744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8"/>
            <p:cNvSpPr/>
            <p:nvPr/>
          </p:nvSpPr>
          <p:spPr>
            <a:xfrm>
              <a:off x="1446350" y="3646125"/>
              <a:ext cx="547900" cy="360325"/>
            </a:xfrm>
            <a:custGeom>
              <a:rect b="b" l="l" r="r" t="t"/>
              <a:pathLst>
                <a:path extrusionOk="0" h="14413" w="21916">
                  <a:moveTo>
                    <a:pt x="17442" y="1"/>
                  </a:moveTo>
                  <a:cubicBezTo>
                    <a:pt x="16743" y="1"/>
                    <a:pt x="16031" y="157"/>
                    <a:pt x="15472" y="431"/>
                  </a:cubicBezTo>
                  <a:cubicBezTo>
                    <a:pt x="14104" y="1099"/>
                    <a:pt x="13162" y="2376"/>
                    <a:pt x="12250" y="3561"/>
                  </a:cubicBezTo>
                  <a:cubicBezTo>
                    <a:pt x="11307" y="4777"/>
                    <a:pt x="10274" y="5993"/>
                    <a:pt x="8815" y="6510"/>
                  </a:cubicBezTo>
                  <a:cubicBezTo>
                    <a:pt x="8221" y="6708"/>
                    <a:pt x="7609" y="6767"/>
                    <a:pt x="6988" y="6767"/>
                  </a:cubicBezTo>
                  <a:cubicBezTo>
                    <a:pt x="6046" y="6767"/>
                    <a:pt x="5081" y="6630"/>
                    <a:pt x="4125" y="6630"/>
                  </a:cubicBezTo>
                  <a:cubicBezTo>
                    <a:pt x="4067" y="6630"/>
                    <a:pt x="4009" y="6630"/>
                    <a:pt x="3952" y="6631"/>
                  </a:cubicBezTo>
                  <a:cubicBezTo>
                    <a:pt x="2310" y="6631"/>
                    <a:pt x="395" y="7422"/>
                    <a:pt x="152" y="9033"/>
                  </a:cubicBezTo>
                  <a:cubicBezTo>
                    <a:pt x="0" y="9975"/>
                    <a:pt x="304" y="10917"/>
                    <a:pt x="973" y="11616"/>
                  </a:cubicBezTo>
                  <a:cubicBezTo>
                    <a:pt x="1611" y="12224"/>
                    <a:pt x="2371" y="12741"/>
                    <a:pt x="3222" y="13075"/>
                  </a:cubicBezTo>
                  <a:cubicBezTo>
                    <a:pt x="5380" y="13957"/>
                    <a:pt x="7721" y="14413"/>
                    <a:pt x="10061" y="14413"/>
                  </a:cubicBezTo>
                  <a:cubicBezTo>
                    <a:pt x="13101" y="14352"/>
                    <a:pt x="15958" y="12893"/>
                    <a:pt x="17782" y="10461"/>
                  </a:cubicBezTo>
                  <a:cubicBezTo>
                    <a:pt x="19545" y="8030"/>
                    <a:pt x="21915" y="3805"/>
                    <a:pt x="19849" y="1099"/>
                  </a:cubicBezTo>
                  <a:lnTo>
                    <a:pt x="19879" y="1099"/>
                  </a:lnTo>
                  <a:cubicBezTo>
                    <a:pt x="19430" y="327"/>
                    <a:pt x="18450" y="1"/>
                    <a:pt x="17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8"/>
            <p:cNvSpPr/>
            <p:nvPr/>
          </p:nvSpPr>
          <p:spPr>
            <a:xfrm>
              <a:off x="847550" y="3864550"/>
              <a:ext cx="160300" cy="108125"/>
            </a:xfrm>
            <a:custGeom>
              <a:rect b="b" l="l" r="r" t="t"/>
              <a:pathLst>
                <a:path extrusionOk="0" h="4325" w="6412">
                  <a:moveTo>
                    <a:pt x="3237" y="0"/>
                  </a:moveTo>
                  <a:cubicBezTo>
                    <a:pt x="2968" y="0"/>
                    <a:pt x="2697" y="37"/>
                    <a:pt x="2432" y="113"/>
                  </a:cubicBezTo>
                  <a:cubicBezTo>
                    <a:pt x="1733" y="356"/>
                    <a:pt x="1125" y="782"/>
                    <a:pt x="639" y="1329"/>
                  </a:cubicBezTo>
                  <a:cubicBezTo>
                    <a:pt x="152" y="1876"/>
                    <a:pt x="0" y="2636"/>
                    <a:pt x="183" y="3335"/>
                  </a:cubicBezTo>
                  <a:cubicBezTo>
                    <a:pt x="386" y="3919"/>
                    <a:pt x="950" y="4291"/>
                    <a:pt x="1556" y="4291"/>
                  </a:cubicBezTo>
                  <a:cubicBezTo>
                    <a:pt x="1675" y="4291"/>
                    <a:pt x="1795" y="4277"/>
                    <a:pt x="1915" y="4247"/>
                  </a:cubicBezTo>
                  <a:cubicBezTo>
                    <a:pt x="2280" y="4125"/>
                    <a:pt x="2554" y="3852"/>
                    <a:pt x="2949" y="3791"/>
                  </a:cubicBezTo>
                  <a:cubicBezTo>
                    <a:pt x="3012" y="3778"/>
                    <a:pt x="3074" y="3773"/>
                    <a:pt x="3136" y="3773"/>
                  </a:cubicBezTo>
                  <a:cubicBezTo>
                    <a:pt x="3665" y="3773"/>
                    <a:pt x="4137" y="4199"/>
                    <a:pt x="4681" y="4308"/>
                  </a:cubicBezTo>
                  <a:cubicBezTo>
                    <a:pt x="4747" y="4319"/>
                    <a:pt x="4812" y="4325"/>
                    <a:pt x="4877" y="4325"/>
                  </a:cubicBezTo>
                  <a:cubicBezTo>
                    <a:pt x="5684" y="4325"/>
                    <a:pt x="6412" y="3482"/>
                    <a:pt x="6383" y="2666"/>
                  </a:cubicBezTo>
                  <a:cubicBezTo>
                    <a:pt x="6383" y="1755"/>
                    <a:pt x="5624" y="1055"/>
                    <a:pt x="4924" y="539"/>
                  </a:cubicBezTo>
                  <a:cubicBezTo>
                    <a:pt x="4422" y="183"/>
                    <a:pt x="3833" y="0"/>
                    <a:pt x="323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8"/>
            <p:cNvSpPr/>
            <p:nvPr/>
          </p:nvSpPr>
          <p:spPr>
            <a:xfrm>
              <a:off x="847550" y="3864550"/>
              <a:ext cx="160300" cy="108125"/>
            </a:xfrm>
            <a:custGeom>
              <a:rect b="b" l="l" r="r" t="t"/>
              <a:pathLst>
                <a:path extrusionOk="0" h="4325" w="6412">
                  <a:moveTo>
                    <a:pt x="3237" y="0"/>
                  </a:moveTo>
                  <a:cubicBezTo>
                    <a:pt x="2968" y="0"/>
                    <a:pt x="2697" y="37"/>
                    <a:pt x="2432" y="113"/>
                  </a:cubicBezTo>
                  <a:cubicBezTo>
                    <a:pt x="1733" y="356"/>
                    <a:pt x="1125" y="782"/>
                    <a:pt x="639" y="1329"/>
                  </a:cubicBezTo>
                  <a:cubicBezTo>
                    <a:pt x="152" y="1876"/>
                    <a:pt x="0" y="2636"/>
                    <a:pt x="183" y="3335"/>
                  </a:cubicBezTo>
                  <a:cubicBezTo>
                    <a:pt x="386" y="3919"/>
                    <a:pt x="950" y="4291"/>
                    <a:pt x="1556" y="4291"/>
                  </a:cubicBezTo>
                  <a:cubicBezTo>
                    <a:pt x="1675" y="4291"/>
                    <a:pt x="1795" y="4277"/>
                    <a:pt x="1915" y="4247"/>
                  </a:cubicBezTo>
                  <a:cubicBezTo>
                    <a:pt x="2280" y="4125"/>
                    <a:pt x="2554" y="3852"/>
                    <a:pt x="2949" y="3791"/>
                  </a:cubicBezTo>
                  <a:cubicBezTo>
                    <a:pt x="3012" y="3778"/>
                    <a:pt x="3074" y="3773"/>
                    <a:pt x="3136" y="3773"/>
                  </a:cubicBezTo>
                  <a:cubicBezTo>
                    <a:pt x="3665" y="3773"/>
                    <a:pt x="4137" y="4199"/>
                    <a:pt x="4681" y="4308"/>
                  </a:cubicBezTo>
                  <a:cubicBezTo>
                    <a:pt x="4747" y="4319"/>
                    <a:pt x="4812" y="4325"/>
                    <a:pt x="4877" y="4325"/>
                  </a:cubicBezTo>
                  <a:cubicBezTo>
                    <a:pt x="5684" y="4325"/>
                    <a:pt x="6412" y="3482"/>
                    <a:pt x="6383" y="2666"/>
                  </a:cubicBezTo>
                  <a:cubicBezTo>
                    <a:pt x="6383" y="1755"/>
                    <a:pt x="5624" y="1055"/>
                    <a:pt x="4924" y="539"/>
                  </a:cubicBezTo>
                  <a:cubicBezTo>
                    <a:pt x="4422" y="183"/>
                    <a:pt x="3833" y="0"/>
                    <a:pt x="3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8"/>
            <p:cNvSpPr/>
            <p:nvPr/>
          </p:nvSpPr>
          <p:spPr>
            <a:xfrm>
              <a:off x="4295950" y="2225800"/>
              <a:ext cx="829825" cy="450450"/>
            </a:xfrm>
            <a:custGeom>
              <a:rect b="b" l="l" r="r" t="t"/>
              <a:pathLst>
                <a:path extrusionOk="0" h="18018" w="33193">
                  <a:moveTo>
                    <a:pt x="6888" y="1"/>
                  </a:moveTo>
                  <a:cubicBezTo>
                    <a:pt x="4444" y="1"/>
                    <a:pt x="1998" y="778"/>
                    <a:pt x="91" y="2319"/>
                  </a:cubicBezTo>
                  <a:cubicBezTo>
                    <a:pt x="0" y="4416"/>
                    <a:pt x="1793" y="6027"/>
                    <a:pt x="3496" y="7213"/>
                  </a:cubicBezTo>
                  <a:cubicBezTo>
                    <a:pt x="5198" y="8368"/>
                    <a:pt x="9939" y="10039"/>
                    <a:pt x="10578" y="12015"/>
                  </a:cubicBezTo>
                  <a:cubicBezTo>
                    <a:pt x="11034" y="13504"/>
                    <a:pt x="7842" y="14751"/>
                    <a:pt x="8632" y="16088"/>
                  </a:cubicBezTo>
                  <a:cubicBezTo>
                    <a:pt x="9159" y="16926"/>
                    <a:pt x="10434" y="17177"/>
                    <a:pt x="11675" y="17177"/>
                  </a:cubicBezTo>
                  <a:cubicBezTo>
                    <a:pt x="12369" y="17177"/>
                    <a:pt x="13052" y="17098"/>
                    <a:pt x="13587" y="17000"/>
                  </a:cubicBezTo>
                  <a:cubicBezTo>
                    <a:pt x="15632" y="16651"/>
                    <a:pt x="17068" y="16517"/>
                    <a:pt x="18094" y="16517"/>
                  </a:cubicBezTo>
                  <a:cubicBezTo>
                    <a:pt x="21526" y="16517"/>
                    <a:pt x="20380" y="18018"/>
                    <a:pt x="22135" y="18018"/>
                  </a:cubicBezTo>
                  <a:cubicBezTo>
                    <a:pt x="22235" y="18018"/>
                    <a:pt x="22343" y="18013"/>
                    <a:pt x="22462" y="18003"/>
                  </a:cubicBezTo>
                  <a:cubicBezTo>
                    <a:pt x="22462" y="18003"/>
                    <a:pt x="28481" y="16483"/>
                    <a:pt x="33192" y="15693"/>
                  </a:cubicBezTo>
                  <a:lnTo>
                    <a:pt x="30396" y="3656"/>
                  </a:lnTo>
                  <a:cubicBezTo>
                    <a:pt x="30299" y="3651"/>
                    <a:pt x="30203" y="3649"/>
                    <a:pt x="30109" y="3649"/>
                  </a:cubicBezTo>
                  <a:cubicBezTo>
                    <a:pt x="27198" y="3649"/>
                    <a:pt x="25691" y="5859"/>
                    <a:pt x="24013" y="6301"/>
                  </a:cubicBezTo>
                  <a:cubicBezTo>
                    <a:pt x="23158" y="6541"/>
                    <a:pt x="22265" y="6684"/>
                    <a:pt x="21380" y="6684"/>
                  </a:cubicBezTo>
                  <a:cubicBezTo>
                    <a:pt x="20472" y="6684"/>
                    <a:pt x="19570" y="6533"/>
                    <a:pt x="18724" y="6179"/>
                  </a:cubicBezTo>
                  <a:cubicBezTo>
                    <a:pt x="16535" y="5298"/>
                    <a:pt x="15076" y="3322"/>
                    <a:pt x="13161" y="1954"/>
                  </a:cubicBezTo>
                  <a:cubicBezTo>
                    <a:pt x="11348" y="648"/>
                    <a:pt x="9119" y="1"/>
                    <a:pt x="688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8"/>
            <p:cNvSpPr/>
            <p:nvPr/>
          </p:nvSpPr>
          <p:spPr>
            <a:xfrm>
              <a:off x="5761775" y="3438025"/>
              <a:ext cx="217350" cy="244725"/>
            </a:xfrm>
            <a:custGeom>
              <a:rect b="b" l="l" r="r" t="t"/>
              <a:pathLst>
                <a:path extrusionOk="0" h="9789" w="8694">
                  <a:moveTo>
                    <a:pt x="6444" y="1"/>
                  </a:moveTo>
                  <a:lnTo>
                    <a:pt x="0" y="2797"/>
                  </a:lnTo>
                  <a:lnTo>
                    <a:pt x="3040" y="9788"/>
                  </a:lnTo>
                  <a:lnTo>
                    <a:pt x="3314" y="9788"/>
                  </a:lnTo>
                  <a:lnTo>
                    <a:pt x="8694" y="8785"/>
                  </a:lnTo>
                  <a:lnTo>
                    <a:pt x="6444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8"/>
            <p:cNvSpPr/>
            <p:nvPr/>
          </p:nvSpPr>
          <p:spPr>
            <a:xfrm>
              <a:off x="5831675" y="3629525"/>
              <a:ext cx="377700" cy="286500"/>
            </a:xfrm>
            <a:custGeom>
              <a:rect b="b" l="l" r="r" t="t"/>
              <a:pathLst>
                <a:path extrusionOk="0" h="11460" w="15108">
                  <a:moveTo>
                    <a:pt x="5898" y="0"/>
                  </a:moveTo>
                  <a:lnTo>
                    <a:pt x="1" y="2007"/>
                  </a:lnTo>
                  <a:lnTo>
                    <a:pt x="3344" y="11460"/>
                  </a:lnTo>
                  <a:lnTo>
                    <a:pt x="15107" y="7356"/>
                  </a:lnTo>
                  <a:cubicBezTo>
                    <a:pt x="14652" y="6262"/>
                    <a:pt x="7782" y="6110"/>
                    <a:pt x="7782" y="6110"/>
                  </a:cubicBezTo>
                  <a:lnTo>
                    <a:pt x="5898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8"/>
            <p:cNvSpPr/>
            <p:nvPr/>
          </p:nvSpPr>
          <p:spPr>
            <a:xfrm>
              <a:off x="5923625" y="3799650"/>
              <a:ext cx="26625" cy="23700"/>
            </a:xfrm>
            <a:custGeom>
              <a:rect b="b" l="l" r="r" t="t"/>
              <a:pathLst>
                <a:path extrusionOk="0" h="948" w="1065">
                  <a:moveTo>
                    <a:pt x="542" y="0"/>
                  </a:moveTo>
                  <a:cubicBezTo>
                    <a:pt x="437" y="0"/>
                    <a:pt x="332" y="32"/>
                    <a:pt x="244" y="95"/>
                  </a:cubicBezTo>
                  <a:lnTo>
                    <a:pt x="274" y="65"/>
                  </a:lnTo>
                  <a:lnTo>
                    <a:pt x="274" y="65"/>
                  </a:lnTo>
                  <a:cubicBezTo>
                    <a:pt x="61" y="217"/>
                    <a:pt x="1" y="521"/>
                    <a:pt x="122" y="734"/>
                  </a:cubicBezTo>
                  <a:cubicBezTo>
                    <a:pt x="222" y="873"/>
                    <a:pt x="387" y="947"/>
                    <a:pt x="550" y="947"/>
                  </a:cubicBezTo>
                  <a:cubicBezTo>
                    <a:pt x="634" y="947"/>
                    <a:pt x="718" y="927"/>
                    <a:pt x="791" y="885"/>
                  </a:cubicBezTo>
                  <a:cubicBezTo>
                    <a:pt x="1004" y="734"/>
                    <a:pt x="1065" y="430"/>
                    <a:pt x="943" y="186"/>
                  </a:cubicBezTo>
                  <a:cubicBezTo>
                    <a:pt x="837" y="62"/>
                    <a:pt x="689" y="0"/>
                    <a:pt x="5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8"/>
            <p:cNvSpPr/>
            <p:nvPr/>
          </p:nvSpPr>
          <p:spPr>
            <a:xfrm>
              <a:off x="5907675" y="3802775"/>
              <a:ext cx="301700" cy="113250"/>
            </a:xfrm>
            <a:custGeom>
              <a:rect b="b" l="l" r="r" t="t"/>
              <a:pathLst>
                <a:path extrusionOk="0" h="4530" w="12068">
                  <a:moveTo>
                    <a:pt x="11399" y="1"/>
                  </a:moveTo>
                  <a:lnTo>
                    <a:pt x="0" y="3557"/>
                  </a:lnTo>
                  <a:lnTo>
                    <a:pt x="304" y="4530"/>
                  </a:lnTo>
                  <a:lnTo>
                    <a:pt x="12067" y="457"/>
                  </a:lnTo>
                  <a:cubicBezTo>
                    <a:pt x="12007" y="61"/>
                    <a:pt x="11399" y="1"/>
                    <a:pt x="1139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8"/>
            <p:cNvSpPr/>
            <p:nvPr/>
          </p:nvSpPr>
          <p:spPr>
            <a:xfrm>
              <a:off x="6007225" y="3779050"/>
              <a:ext cx="22825" cy="26800"/>
            </a:xfrm>
            <a:custGeom>
              <a:rect b="b" l="l" r="r" t="t"/>
              <a:pathLst>
                <a:path extrusionOk="0" h="1072" w="913">
                  <a:moveTo>
                    <a:pt x="889" y="0"/>
                  </a:moveTo>
                  <a:cubicBezTo>
                    <a:pt x="806" y="0"/>
                    <a:pt x="507" y="83"/>
                    <a:pt x="274" y="342"/>
                  </a:cubicBezTo>
                  <a:cubicBezTo>
                    <a:pt x="0" y="676"/>
                    <a:pt x="31" y="1041"/>
                    <a:pt x="91" y="1071"/>
                  </a:cubicBezTo>
                  <a:cubicBezTo>
                    <a:pt x="152" y="1071"/>
                    <a:pt x="213" y="767"/>
                    <a:pt x="426" y="494"/>
                  </a:cubicBezTo>
                  <a:cubicBezTo>
                    <a:pt x="638" y="190"/>
                    <a:pt x="912" y="68"/>
                    <a:pt x="912" y="7"/>
                  </a:cubicBezTo>
                  <a:cubicBezTo>
                    <a:pt x="912" y="3"/>
                    <a:pt x="904" y="0"/>
                    <a:pt x="88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8"/>
            <p:cNvSpPr/>
            <p:nvPr/>
          </p:nvSpPr>
          <p:spPr>
            <a:xfrm>
              <a:off x="6049775" y="3781175"/>
              <a:ext cx="16750" cy="29225"/>
            </a:xfrm>
            <a:custGeom>
              <a:rect b="b" l="l" r="r" t="t"/>
              <a:pathLst>
                <a:path extrusionOk="0" h="1169" w="670">
                  <a:moveTo>
                    <a:pt x="608" y="0"/>
                  </a:moveTo>
                  <a:cubicBezTo>
                    <a:pt x="516" y="0"/>
                    <a:pt x="252" y="157"/>
                    <a:pt x="122" y="469"/>
                  </a:cubicBezTo>
                  <a:cubicBezTo>
                    <a:pt x="0" y="865"/>
                    <a:pt x="152" y="1169"/>
                    <a:pt x="183" y="1169"/>
                  </a:cubicBezTo>
                  <a:cubicBezTo>
                    <a:pt x="244" y="1138"/>
                    <a:pt x="213" y="865"/>
                    <a:pt x="335" y="561"/>
                  </a:cubicBezTo>
                  <a:cubicBezTo>
                    <a:pt x="456" y="257"/>
                    <a:pt x="669" y="74"/>
                    <a:pt x="639" y="14"/>
                  </a:cubicBezTo>
                  <a:cubicBezTo>
                    <a:pt x="634" y="5"/>
                    <a:pt x="624" y="0"/>
                    <a:pt x="6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8"/>
            <p:cNvSpPr/>
            <p:nvPr/>
          </p:nvSpPr>
          <p:spPr>
            <a:xfrm>
              <a:off x="6090075" y="3783700"/>
              <a:ext cx="9125" cy="29050"/>
            </a:xfrm>
            <a:custGeom>
              <a:rect b="b" l="l" r="r" t="t"/>
              <a:pathLst>
                <a:path extrusionOk="0" h="1162" w="365">
                  <a:moveTo>
                    <a:pt x="325" y="1"/>
                  </a:moveTo>
                  <a:cubicBezTo>
                    <a:pt x="273" y="1"/>
                    <a:pt x="58" y="209"/>
                    <a:pt x="30" y="551"/>
                  </a:cubicBezTo>
                  <a:cubicBezTo>
                    <a:pt x="1" y="897"/>
                    <a:pt x="164" y="1161"/>
                    <a:pt x="206" y="1161"/>
                  </a:cubicBezTo>
                  <a:cubicBezTo>
                    <a:pt x="209" y="1161"/>
                    <a:pt x="211" y="1160"/>
                    <a:pt x="212" y="1159"/>
                  </a:cubicBezTo>
                  <a:cubicBezTo>
                    <a:pt x="273" y="1128"/>
                    <a:pt x="212" y="885"/>
                    <a:pt x="242" y="581"/>
                  </a:cubicBezTo>
                  <a:cubicBezTo>
                    <a:pt x="273" y="277"/>
                    <a:pt x="364" y="34"/>
                    <a:pt x="334" y="4"/>
                  </a:cubicBezTo>
                  <a:cubicBezTo>
                    <a:pt x="332" y="2"/>
                    <a:pt x="329" y="1"/>
                    <a:pt x="32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8"/>
            <p:cNvSpPr/>
            <p:nvPr/>
          </p:nvSpPr>
          <p:spPr>
            <a:xfrm>
              <a:off x="5984425" y="3743700"/>
              <a:ext cx="31175" cy="14350"/>
            </a:xfrm>
            <a:custGeom>
              <a:rect b="b" l="l" r="r" t="t"/>
              <a:pathLst>
                <a:path extrusionOk="0" h="574" w="1247">
                  <a:moveTo>
                    <a:pt x="955" y="1"/>
                  </a:moveTo>
                  <a:cubicBezTo>
                    <a:pt x="838" y="1"/>
                    <a:pt x="695" y="22"/>
                    <a:pt x="547" y="84"/>
                  </a:cubicBezTo>
                  <a:cubicBezTo>
                    <a:pt x="183" y="236"/>
                    <a:pt x="0" y="540"/>
                    <a:pt x="61" y="570"/>
                  </a:cubicBezTo>
                  <a:cubicBezTo>
                    <a:pt x="63" y="573"/>
                    <a:pt x="67" y="574"/>
                    <a:pt x="71" y="574"/>
                  </a:cubicBezTo>
                  <a:cubicBezTo>
                    <a:pt x="124" y="574"/>
                    <a:pt x="329" y="409"/>
                    <a:pt x="639" y="297"/>
                  </a:cubicBezTo>
                  <a:cubicBezTo>
                    <a:pt x="943" y="145"/>
                    <a:pt x="1247" y="145"/>
                    <a:pt x="1247" y="84"/>
                  </a:cubicBezTo>
                  <a:cubicBezTo>
                    <a:pt x="1247" y="48"/>
                    <a:pt x="1128" y="1"/>
                    <a:pt x="95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8"/>
            <p:cNvSpPr/>
            <p:nvPr/>
          </p:nvSpPr>
          <p:spPr>
            <a:xfrm>
              <a:off x="5954025" y="3702650"/>
              <a:ext cx="51700" cy="18075"/>
            </a:xfrm>
            <a:custGeom>
              <a:rect b="b" l="l" r="r" t="t"/>
              <a:pathLst>
                <a:path extrusionOk="0" h="723" w="2068">
                  <a:moveTo>
                    <a:pt x="852" y="206"/>
                  </a:moveTo>
                  <a:cubicBezTo>
                    <a:pt x="1064" y="206"/>
                    <a:pt x="1277" y="267"/>
                    <a:pt x="1490" y="328"/>
                  </a:cubicBezTo>
                  <a:cubicBezTo>
                    <a:pt x="1651" y="386"/>
                    <a:pt x="1784" y="445"/>
                    <a:pt x="1882" y="487"/>
                  </a:cubicBezTo>
                  <a:lnTo>
                    <a:pt x="1882" y="487"/>
                  </a:lnTo>
                  <a:cubicBezTo>
                    <a:pt x="1733" y="497"/>
                    <a:pt x="1589" y="519"/>
                    <a:pt x="1459" y="541"/>
                  </a:cubicBezTo>
                  <a:cubicBezTo>
                    <a:pt x="1247" y="541"/>
                    <a:pt x="1034" y="541"/>
                    <a:pt x="821" y="510"/>
                  </a:cubicBezTo>
                  <a:cubicBezTo>
                    <a:pt x="669" y="480"/>
                    <a:pt x="548" y="480"/>
                    <a:pt x="426" y="449"/>
                  </a:cubicBezTo>
                  <a:cubicBezTo>
                    <a:pt x="365" y="419"/>
                    <a:pt x="304" y="419"/>
                    <a:pt x="274" y="389"/>
                  </a:cubicBezTo>
                  <a:cubicBezTo>
                    <a:pt x="213" y="358"/>
                    <a:pt x="213" y="389"/>
                    <a:pt x="213" y="328"/>
                  </a:cubicBezTo>
                  <a:cubicBezTo>
                    <a:pt x="244" y="267"/>
                    <a:pt x="335" y="206"/>
                    <a:pt x="487" y="206"/>
                  </a:cubicBezTo>
                  <a:close/>
                  <a:moveTo>
                    <a:pt x="669" y="1"/>
                  </a:moveTo>
                  <a:cubicBezTo>
                    <a:pt x="601" y="1"/>
                    <a:pt x="532" y="9"/>
                    <a:pt x="456" y="24"/>
                  </a:cubicBezTo>
                  <a:cubicBezTo>
                    <a:pt x="396" y="24"/>
                    <a:pt x="304" y="24"/>
                    <a:pt x="244" y="54"/>
                  </a:cubicBezTo>
                  <a:cubicBezTo>
                    <a:pt x="122" y="85"/>
                    <a:pt x="61" y="176"/>
                    <a:pt x="31" y="297"/>
                  </a:cubicBezTo>
                  <a:cubicBezTo>
                    <a:pt x="0" y="389"/>
                    <a:pt x="61" y="510"/>
                    <a:pt x="152" y="571"/>
                  </a:cubicBezTo>
                  <a:cubicBezTo>
                    <a:pt x="213" y="632"/>
                    <a:pt x="304" y="632"/>
                    <a:pt x="396" y="662"/>
                  </a:cubicBezTo>
                  <a:cubicBezTo>
                    <a:pt x="517" y="692"/>
                    <a:pt x="639" y="692"/>
                    <a:pt x="791" y="723"/>
                  </a:cubicBezTo>
                  <a:cubicBezTo>
                    <a:pt x="1004" y="723"/>
                    <a:pt x="1247" y="723"/>
                    <a:pt x="1459" y="692"/>
                  </a:cubicBezTo>
                  <a:cubicBezTo>
                    <a:pt x="1642" y="692"/>
                    <a:pt x="1825" y="625"/>
                    <a:pt x="1988" y="529"/>
                  </a:cubicBezTo>
                  <a:lnTo>
                    <a:pt x="1988" y="529"/>
                  </a:lnTo>
                  <a:cubicBezTo>
                    <a:pt x="2016" y="540"/>
                    <a:pt x="2038" y="545"/>
                    <a:pt x="2052" y="545"/>
                  </a:cubicBezTo>
                  <a:cubicBezTo>
                    <a:pt x="2059" y="545"/>
                    <a:pt x="2064" y="544"/>
                    <a:pt x="2067" y="541"/>
                  </a:cubicBezTo>
                  <a:cubicBezTo>
                    <a:pt x="2067" y="541"/>
                    <a:pt x="2056" y="527"/>
                    <a:pt x="2032" y="503"/>
                  </a:cubicBezTo>
                  <a:lnTo>
                    <a:pt x="2032" y="503"/>
                  </a:lnTo>
                  <a:cubicBezTo>
                    <a:pt x="2044" y="495"/>
                    <a:pt x="2056" y="488"/>
                    <a:pt x="2067" y="480"/>
                  </a:cubicBezTo>
                  <a:cubicBezTo>
                    <a:pt x="2048" y="480"/>
                    <a:pt x="2028" y="480"/>
                    <a:pt x="2008" y="480"/>
                  </a:cubicBezTo>
                  <a:lnTo>
                    <a:pt x="2008" y="480"/>
                  </a:lnTo>
                  <a:cubicBezTo>
                    <a:pt x="1934" y="412"/>
                    <a:pt x="1787" y="294"/>
                    <a:pt x="1551" y="176"/>
                  </a:cubicBezTo>
                  <a:cubicBezTo>
                    <a:pt x="1338" y="85"/>
                    <a:pt x="1095" y="24"/>
                    <a:pt x="882" y="24"/>
                  </a:cubicBezTo>
                  <a:cubicBezTo>
                    <a:pt x="806" y="9"/>
                    <a:pt x="738" y="1"/>
                    <a:pt x="66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8"/>
            <p:cNvSpPr/>
            <p:nvPr/>
          </p:nvSpPr>
          <p:spPr>
            <a:xfrm>
              <a:off x="5992025" y="3666475"/>
              <a:ext cx="22825" cy="51225"/>
            </a:xfrm>
            <a:custGeom>
              <a:rect b="b" l="l" r="r" t="t"/>
              <a:pathLst>
                <a:path extrusionOk="0" h="2049" w="913">
                  <a:moveTo>
                    <a:pt x="377" y="0"/>
                  </a:moveTo>
                  <a:cubicBezTo>
                    <a:pt x="352" y="0"/>
                    <a:pt x="327" y="4"/>
                    <a:pt x="304" y="12"/>
                  </a:cubicBezTo>
                  <a:cubicBezTo>
                    <a:pt x="122" y="103"/>
                    <a:pt x="31" y="255"/>
                    <a:pt x="31" y="437"/>
                  </a:cubicBezTo>
                  <a:cubicBezTo>
                    <a:pt x="0" y="589"/>
                    <a:pt x="0" y="711"/>
                    <a:pt x="0" y="863"/>
                  </a:cubicBezTo>
                  <a:cubicBezTo>
                    <a:pt x="0" y="1076"/>
                    <a:pt x="61" y="1319"/>
                    <a:pt x="152" y="1532"/>
                  </a:cubicBezTo>
                  <a:cubicBezTo>
                    <a:pt x="274" y="1896"/>
                    <a:pt x="487" y="2048"/>
                    <a:pt x="487" y="2048"/>
                  </a:cubicBezTo>
                  <a:cubicBezTo>
                    <a:pt x="517" y="2018"/>
                    <a:pt x="395" y="1836"/>
                    <a:pt x="274" y="1471"/>
                  </a:cubicBezTo>
                  <a:cubicBezTo>
                    <a:pt x="213" y="1288"/>
                    <a:pt x="183" y="1076"/>
                    <a:pt x="183" y="863"/>
                  </a:cubicBezTo>
                  <a:cubicBezTo>
                    <a:pt x="183" y="711"/>
                    <a:pt x="213" y="589"/>
                    <a:pt x="243" y="468"/>
                  </a:cubicBezTo>
                  <a:cubicBezTo>
                    <a:pt x="243" y="377"/>
                    <a:pt x="274" y="255"/>
                    <a:pt x="365" y="194"/>
                  </a:cubicBezTo>
                  <a:cubicBezTo>
                    <a:pt x="373" y="190"/>
                    <a:pt x="381" y="188"/>
                    <a:pt x="389" y="188"/>
                  </a:cubicBezTo>
                  <a:cubicBezTo>
                    <a:pt x="442" y="188"/>
                    <a:pt x="495" y="271"/>
                    <a:pt x="547" y="377"/>
                  </a:cubicBezTo>
                  <a:cubicBezTo>
                    <a:pt x="608" y="498"/>
                    <a:pt x="669" y="589"/>
                    <a:pt x="699" y="711"/>
                  </a:cubicBezTo>
                  <a:cubicBezTo>
                    <a:pt x="730" y="924"/>
                    <a:pt x="730" y="1136"/>
                    <a:pt x="699" y="1319"/>
                  </a:cubicBezTo>
                  <a:cubicBezTo>
                    <a:pt x="639" y="1532"/>
                    <a:pt x="547" y="1714"/>
                    <a:pt x="487" y="1896"/>
                  </a:cubicBezTo>
                  <a:cubicBezTo>
                    <a:pt x="487" y="1896"/>
                    <a:pt x="699" y="1744"/>
                    <a:pt x="821" y="1380"/>
                  </a:cubicBezTo>
                  <a:cubicBezTo>
                    <a:pt x="912" y="1136"/>
                    <a:pt x="912" y="893"/>
                    <a:pt x="882" y="680"/>
                  </a:cubicBezTo>
                  <a:cubicBezTo>
                    <a:pt x="851" y="559"/>
                    <a:pt x="791" y="407"/>
                    <a:pt x="730" y="285"/>
                  </a:cubicBezTo>
                  <a:cubicBezTo>
                    <a:pt x="699" y="225"/>
                    <a:pt x="639" y="164"/>
                    <a:pt x="608" y="103"/>
                  </a:cubicBezTo>
                  <a:cubicBezTo>
                    <a:pt x="540" y="35"/>
                    <a:pt x="454" y="0"/>
                    <a:pt x="37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8"/>
            <p:cNvSpPr/>
            <p:nvPr/>
          </p:nvSpPr>
          <p:spPr>
            <a:xfrm>
              <a:off x="4928925" y="2323275"/>
              <a:ext cx="1057050" cy="1329825"/>
            </a:xfrm>
            <a:custGeom>
              <a:rect b="b" l="l" r="r" t="t"/>
              <a:pathLst>
                <a:path extrusionOk="0" h="53193" w="42282">
                  <a:moveTo>
                    <a:pt x="5563" y="0"/>
                  </a:moveTo>
                  <a:cubicBezTo>
                    <a:pt x="5563" y="0"/>
                    <a:pt x="1" y="11034"/>
                    <a:pt x="3739" y="13618"/>
                  </a:cubicBezTo>
                  <a:cubicBezTo>
                    <a:pt x="7478" y="16201"/>
                    <a:pt x="24986" y="29332"/>
                    <a:pt x="24986" y="29332"/>
                  </a:cubicBezTo>
                  <a:lnTo>
                    <a:pt x="33922" y="53193"/>
                  </a:lnTo>
                  <a:lnTo>
                    <a:pt x="42281" y="49758"/>
                  </a:lnTo>
                  <a:lnTo>
                    <a:pt x="35320" y="21855"/>
                  </a:lnTo>
                  <a:lnTo>
                    <a:pt x="17721" y="6080"/>
                  </a:lnTo>
                  <a:lnTo>
                    <a:pt x="556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8"/>
            <p:cNvSpPr/>
            <p:nvPr/>
          </p:nvSpPr>
          <p:spPr>
            <a:xfrm>
              <a:off x="5565725" y="2947900"/>
              <a:ext cx="40300" cy="98050"/>
            </a:xfrm>
            <a:custGeom>
              <a:rect b="b" l="l" r="r" t="t"/>
              <a:pathLst>
                <a:path extrusionOk="0" h="3922" w="1612">
                  <a:moveTo>
                    <a:pt x="1581" y="1"/>
                  </a:moveTo>
                  <a:lnTo>
                    <a:pt x="1581" y="1"/>
                  </a:lnTo>
                  <a:cubicBezTo>
                    <a:pt x="578" y="1064"/>
                    <a:pt x="31" y="2463"/>
                    <a:pt x="0" y="3922"/>
                  </a:cubicBezTo>
                  <a:cubicBezTo>
                    <a:pt x="61" y="3922"/>
                    <a:pt x="183" y="2979"/>
                    <a:pt x="608" y="1885"/>
                  </a:cubicBezTo>
                  <a:cubicBezTo>
                    <a:pt x="1034" y="791"/>
                    <a:pt x="1611" y="31"/>
                    <a:pt x="158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8"/>
            <p:cNvSpPr/>
            <p:nvPr/>
          </p:nvSpPr>
          <p:spPr>
            <a:xfrm>
              <a:off x="5556600" y="2941825"/>
              <a:ext cx="15225" cy="104125"/>
            </a:xfrm>
            <a:custGeom>
              <a:rect b="b" l="l" r="r" t="t"/>
              <a:pathLst>
                <a:path extrusionOk="0" h="4165" w="609">
                  <a:moveTo>
                    <a:pt x="548" y="0"/>
                  </a:moveTo>
                  <a:cubicBezTo>
                    <a:pt x="274" y="639"/>
                    <a:pt x="92" y="1338"/>
                    <a:pt x="92" y="2067"/>
                  </a:cubicBezTo>
                  <a:cubicBezTo>
                    <a:pt x="1" y="2766"/>
                    <a:pt x="31" y="3466"/>
                    <a:pt x="213" y="4165"/>
                  </a:cubicBezTo>
                  <a:cubicBezTo>
                    <a:pt x="274" y="4134"/>
                    <a:pt x="183" y="3222"/>
                    <a:pt x="274" y="2067"/>
                  </a:cubicBezTo>
                  <a:cubicBezTo>
                    <a:pt x="365" y="912"/>
                    <a:pt x="608" y="0"/>
                    <a:pt x="54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8"/>
            <p:cNvSpPr/>
            <p:nvPr/>
          </p:nvSpPr>
          <p:spPr>
            <a:xfrm>
              <a:off x="5020875" y="2460825"/>
              <a:ext cx="777400" cy="1183150"/>
            </a:xfrm>
            <a:custGeom>
              <a:rect b="b" l="l" r="r" t="t"/>
              <a:pathLst>
                <a:path extrusionOk="0" h="47326" w="31096">
                  <a:moveTo>
                    <a:pt x="912" y="0"/>
                  </a:moveTo>
                  <a:lnTo>
                    <a:pt x="912" y="0"/>
                  </a:lnTo>
                  <a:cubicBezTo>
                    <a:pt x="882" y="61"/>
                    <a:pt x="852" y="91"/>
                    <a:pt x="852" y="152"/>
                  </a:cubicBezTo>
                  <a:cubicBezTo>
                    <a:pt x="821" y="243"/>
                    <a:pt x="760" y="365"/>
                    <a:pt x="669" y="547"/>
                  </a:cubicBezTo>
                  <a:cubicBezTo>
                    <a:pt x="456" y="1094"/>
                    <a:pt x="305" y="1672"/>
                    <a:pt x="183" y="2219"/>
                  </a:cubicBezTo>
                  <a:cubicBezTo>
                    <a:pt x="1" y="3131"/>
                    <a:pt x="31" y="4073"/>
                    <a:pt x="213" y="4985"/>
                  </a:cubicBezTo>
                  <a:cubicBezTo>
                    <a:pt x="365" y="5532"/>
                    <a:pt x="578" y="6079"/>
                    <a:pt x="882" y="6565"/>
                  </a:cubicBezTo>
                  <a:cubicBezTo>
                    <a:pt x="1247" y="7113"/>
                    <a:pt x="1642" y="7599"/>
                    <a:pt x="2128" y="8055"/>
                  </a:cubicBezTo>
                  <a:cubicBezTo>
                    <a:pt x="3192" y="9088"/>
                    <a:pt x="4347" y="10000"/>
                    <a:pt x="5563" y="10821"/>
                  </a:cubicBezTo>
                  <a:cubicBezTo>
                    <a:pt x="6870" y="11702"/>
                    <a:pt x="8299" y="12614"/>
                    <a:pt x="9758" y="13648"/>
                  </a:cubicBezTo>
                  <a:cubicBezTo>
                    <a:pt x="11186" y="14681"/>
                    <a:pt x="12676" y="15806"/>
                    <a:pt x="14226" y="16991"/>
                  </a:cubicBezTo>
                  <a:lnTo>
                    <a:pt x="16597" y="18754"/>
                  </a:lnTo>
                  <a:cubicBezTo>
                    <a:pt x="17387" y="19362"/>
                    <a:pt x="18177" y="20000"/>
                    <a:pt x="18967" y="20669"/>
                  </a:cubicBezTo>
                  <a:cubicBezTo>
                    <a:pt x="19961" y="21512"/>
                    <a:pt x="20955" y="22326"/>
                    <a:pt x="21890" y="23109"/>
                  </a:cubicBezTo>
                  <a:lnTo>
                    <a:pt x="21890" y="23109"/>
                  </a:lnTo>
                  <a:cubicBezTo>
                    <a:pt x="22709" y="24747"/>
                    <a:pt x="23498" y="26325"/>
                    <a:pt x="24135" y="27934"/>
                  </a:cubicBezTo>
                  <a:cubicBezTo>
                    <a:pt x="24439" y="28724"/>
                    <a:pt x="24682" y="29514"/>
                    <a:pt x="24925" y="30304"/>
                  </a:cubicBezTo>
                  <a:cubicBezTo>
                    <a:pt x="25168" y="31095"/>
                    <a:pt x="25411" y="31855"/>
                    <a:pt x="25655" y="32584"/>
                  </a:cubicBezTo>
                  <a:cubicBezTo>
                    <a:pt x="26658" y="35532"/>
                    <a:pt x="27630" y="38146"/>
                    <a:pt x="28421" y="40335"/>
                  </a:cubicBezTo>
                  <a:cubicBezTo>
                    <a:pt x="29211" y="42523"/>
                    <a:pt x="29880" y="44256"/>
                    <a:pt x="30335" y="45472"/>
                  </a:cubicBezTo>
                  <a:cubicBezTo>
                    <a:pt x="30579" y="46049"/>
                    <a:pt x="30761" y="46536"/>
                    <a:pt x="30883" y="46840"/>
                  </a:cubicBezTo>
                  <a:cubicBezTo>
                    <a:pt x="30943" y="46992"/>
                    <a:pt x="31004" y="47113"/>
                    <a:pt x="31035" y="47204"/>
                  </a:cubicBezTo>
                  <a:lnTo>
                    <a:pt x="30913" y="46809"/>
                  </a:lnTo>
                  <a:cubicBezTo>
                    <a:pt x="30761" y="46475"/>
                    <a:pt x="30609" y="46019"/>
                    <a:pt x="30396" y="45411"/>
                  </a:cubicBezTo>
                  <a:lnTo>
                    <a:pt x="28512" y="40274"/>
                  </a:lnTo>
                  <a:cubicBezTo>
                    <a:pt x="27721" y="38086"/>
                    <a:pt x="26779" y="35472"/>
                    <a:pt x="25807" y="32523"/>
                  </a:cubicBezTo>
                  <a:cubicBezTo>
                    <a:pt x="25563" y="31763"/>
                    <a:pt x="25320" y="31004"/>
                    <a:pt x="25077" y="30244"/>
                  </a:cubicBezTo>
                  <a:cubicBezTo>
                    <a:pt x="24834" y="29423"/>
                    <a:pt x="24591" y="28633"/>
                    <a:pt x="24287" y="27842"/>
                  </a:cubicBezTo>
                  <a:cubicBezTo>
                    <a:pt x="23648" y="26231"/>
                    <a:pt x="22889" y="24651"/>
                    <a:pt x="22037" y="23009"/>
                  </a:cubicBezTo>
                  <a:lnTo>
                    <a:pt x="22037" y="22979"/>
                  </a:lnTo>
                  <a:cubicBezTo>
                    <a:pt x="21095" y="22189"/>
                    <a:pt x="20123" y="21338"/>
                    <a:pt x="19089" y="20517"/>
                  </a:cubicBezTo>
                  <a:cubicBezTo>
                    <a:pt x="18299" y="19879"/>
                    <a:pt x="17508" y="19210"/>
                    <a:pt x="16718" y="18602"/>
                  </a:cubicBezTo>
                  <a:lnTo>
                    <a:pt x="14347" y="16839"/>
                  </a:lnTo>
                  <a:cubicBezTo>
                    <a:pt x="12797" y="15654"/>
                    <a:pt x="11308" y="14529"/>
                    <a:pt x="9849" y="13496"/>
                  </a:cubicBezTo>
                  <a:cubicBezTo>
                    <a:pt x="8420" y="12462"/>
                    <a:pt x="6961" y="11581"/>
                    <a:pt x="5654" y="10699"/>
                  </a:cubicBezTo>
                  <a:cubicBezTo>
                    <a:pt x="4438" y="9879"/>
                    <a:pt x="3283" y="8967"/>
                    <a:pt x="2219" y="7964"/>
                  </a:cubicBezTo>
                  <a:cubicBezTo>
                    <a:pt x="1764" y="7508"/>
                    <a:pt x="1338" y="7021"/>
                    <a:pt x="1004" y="6505"/>
                  </a:cubicBezTo>
                  <a:cubicBezTo>
                    <a:pt x="700" y="6018"/>
                    <a:pt x="487" y="5502"/>
                    <a:pt x="335" y="4954"/>
                  </a:cubicBezTo>
                  <a:cubicBezTo>
                    <a:pt x="122" y="4073"/>
                    <a:pt x="92" y="3131"/>
                    <a:pt x="274" y="2249"/>
                  </a:cubicBezTo>
                  <a:cubicBezTo>
                    <a:pt x="365" y="1672"/>
                    <a:pt x="517" y="1125"/>
                    <a:pt x="730" y="578"/>
                  </a:cubicBezTo>
                  <a:cubicBezTo>
                    <a:pt x="791" y="395"/>
                    <a:pt x="821" y="243"/>
                    <a:pt x="882" y="152"/>
                  </a:cubicBezTo>
                  <a:cubicBezTo>
                    <a:pt x="912" y="61"/>
                    <a:pt x="912" y="0"/>
                    <a:pt x="912" y="0"/>
                  </a:cubicBezTo>
                  <a:close/>
                  <a:moveTo>
                    <a:pt x="31035" y="47205"/>
                  </a:moveTo>
                  <a:lnTo>
                    <a:pt x="31035" y="47205"/>
                  </a:lnTo>
                  <a:cubicBezTo>
                    <a:pt x="31035" y="47235"/>
                    <a:pt x="31065" y="47296"/>
                    <a:pt x="31095" y="47326"/>
                  </a:cubicBezTo>
                  <a:cubicBezTo>
                    <a:pt x="31065" y="47265"/>
                    <a:pt x="31035" y="47235"/>
                    <a:pt x="31035" y="47205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8"/>
            <p:cNvSpPr/>
            <p:nvPr/>
          </p:nvSpPr>
          <p:spPr>
            <a:xfrm>
              <a:off x="5240475" y="2411425"/>
              <a:ext cx="407325" cy="141350"/>
            </a:xfrm>
            <a:custGeom>
              <a:rect b="b" l="l" r="r" t="t"/>
              <a:pathLst>
                <a:path extrusionOk="0" h="5654" w="16293">
                  <a:moveTo>
                    <a:pt x="1" y="0"/>
                  </a:moveTo>
                  <a:lnTo>
                    <a:pt x="8724" y="5654"/>
                  </a:lnTo>
                  <a:lnTo>
                    <a:pt x="16293" y="2918"/>
                  </a:lnTo>
                  <a:lnTo>
                    <a:pt x="10761" y="15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8"/>
            <p:cNvSpPr/>
            <p:nvPr/>
          </p:nvSpPr>
          <p:spPr>
            <a:xfrm>
              <a:off x="4716150" y="2391625"/>
              <a:ext cx="194575" cy="82125"/>
            </a:xfrm>
            <a:custGeom>
              <a:rect b="b" l="l" r="r" t="t"/>
              <a:pathLst>
                <a:path extrusionOk="0" h="3285" w="7783">
                  <a:moveTo>
                    <a:pt x="7777" y="0"/>
                  </a:moveTo>
                  <a:cubicBezTo>
                    <a:pt x="7721" y="0"/>
                    <a:pt x="7361" y="325"/>
                    <a:pt x="6779" y="762"/>
                  </a:cubicBezTo>
                  <a:cubicBezTo>
                    <a:pt x="5958" y="1370"/>
                    <a:pt x="5077" y="1887"/>
                    <a:pt x="4135" y="2282"/>
                  </a:cubicBezTo>
                  <a:cubicBezTo>
                    <a:pt x="3223" y="2646"/>
                    <a:pt x="2220" y="2920"/>
                    <a:pt x="1247" y="3072"/>
                  </a:cubicBezTo>
                  <a:cubicBezTo>
                    <a:pt x="457" y="3194"/>
                    <a:pt x="1" y="3224"/>
                    <a:pt x="1" y="3254"/>
                  </a:cubicBezTo>
                  <a:cubicBezTo>
                    <a:pt x="92" y="3285"/>
                    <a:pt x="214" y="3285"/>
                    <a:pt x="335" y="3285"/>
                  </a:cubicBezTo>
                  <a:cubicBezTo>
                    <a:pt x="639" y="3285"/>
                    <a:pt x="943" y="3254"/>
                    <a:pt x="1247" y="3224"/>
                  </a:cubicBezTo>
                  <a:cubicBezTo>
                    <a:pt x="3314" y="2981"/>
                    <a:pt x="5229" y="2190"/>
                    <a:pt x="6840" y="883"/>
                  </a:cubicBezTo>
                  <a:cubicBezTo>
                    <a:pt x="7083" y="701"/>
                    <a:pt x="7326" y="488"/>
                    <a:pt x="7539" y="276"/>
                  </a:cubicBezTo>
                  <a:cubicBezTo>
                    <a:pt x="7630" y="184"/>
                    <a:pt x="7691" y="93"/>
                    <a:pt x="7782" y="2"/>
                  </a:cubicBezTo>
                  <a:cubicBezTo>
                    <a:pt x="7781" y="1"/>
                    <a:pt x="7779" y="0"/>
                    <a:pt x="777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8"/>
            <p:cNvSpPr/>
            <p:nvPr/>
          </p:nvSpPr>
          <p:spPr>
            <a:xfrm>
              <a:off x="5052025" y="1573250"/>
              <a:ext cx="905075" cy="883025"/>
            </a:xfrm>
            <a:custGeom>
              <a:rect b="b" l="l" r="r" t="t"/>
              <a:pathLst>
                <a:path extrusionOk="0" h="35321" w="36203">
                  <a:moveTo>
                    <a:pt x="17965" y="1"/>
                  </a:moveTo>
                  <a:lnTo>
                    <a:pt x="15503" y="62"/>
                  </a:lnTo>
                  <a:cubicBezTo>
                    <a:pt x="13405" y="123"/>
                    <a:pt x="11338" y="335"/>
                    <a:pt x="9302" y="700"/>
                  </a:cubicBezTo>
                  <a:cubicBezTo>
                    <a:pt x="8025" y="943"/>
                    <a:pt x="6840" y="1582"/>
                    <a:pt x="5958" y="2493"/>
                  </a:cubicBezTo>
                  <a:cubicBezTo>
                    <a:pt x="5138" y="3405"/>
                    <a:pt x="4530" y="4500"/>
                    <a:pt x="4226" y="5685"/>
                  </a:cubicBezTo>
                  <a:lnTo>
                    <a:pt x="2068" y="16962"/>
                  </a:lnTo>
                  <a:lnTo>
                    <a:pt x="1" y="32585"/>
                  </a:lnTo>
                  <a:cubicBezTo>
                    <a:pt x="1" y="32585"/>
                    <a:pt x="881" y="32527"/>
                    <a:pt x="2234" y="32527"/>
                  </a:cubicBezTo>
                  <a:cubicBezTo>
                    <a:pt x="4669" y="32527"/>
                    <a:pt x="8638" y="32715"/>
                    <a:pt x="11764" y="33770"/>
                  </a:cubicBezTo>
                  <a:cubicBezTo>
                    <a:pt x="16286" y="35268"/>
                    <a:pt x="19205" y="35321"/>
                    <a:pt x="19592" y="35321"/>
                  </a:cubicBezTo>
                  <a:cubicBezTo>
                    <a:pt x="19622" y="35321"/>
                    <a:pt x="19636" y="35321"/>
                    <a:pt x="19636" y="35321"/>
                  </a:cubicBezTo>
                  <a:lnTo>
                    <a:pt x="18603" y="25594"/>
                  </a:lnTo>
                  <a:lnTo>
                    <a:pt x="22250" y="17630"/>
                  </a:lnTo>
                  <a:lnTo>
                    <a:pt x="23861" y="26962"/>
                  </a:lnTo>
                  <a:lnTo>
                    <a:pt x="31308" y="34652"/>
                  </a:lnTo>
                  <a:lnTo>
                    <a:pt x="36202" y="33558"/>
                  </a:lnTo>
                  <a:lnTo>
                    <a:pt x="31156" y="25108"/>
                  </a:lnTo>
                  <a:lnTo>
                    <a:pt x="27630" y="7873"/>
                  </a:lnTo>
                  <a:cubicBezTo>
                    <a:pt x="27357" y="6445"/>
                    <a:pt x="26567" y="5138"/>
                    <a:pt x="25442" y="4226"/>
                  </a:cubicBezTo>
                  <a:lnTo>
                    <a:pt x="25290" y="4104"/>
                  </a:lnTo>
                  <a:lnTo>
                    <a:pt x="17965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8"/>
            <p:cNvSpPr/>
            <p:nvPr/>
          </p:nvSpPr>
          <p:spPr>
            <a:xfrm>
              <a:off x="5550525" y="1833900"/>
              <a:ext cx="135275" cy="310075"/>
            </a:xfrm>
            <a:custGeom>
              <a:rect b="b" l="l" r="r" t="t"/>
              <a:pathLst>
                <a:path extrusionOk="0" h="12403" w="5411">
                  <a:moveTo>
                    <a:pt x="5411" y="1"/>
                  </a:moveTo>
                  <a:cubicBezTo>
                    <a:pt x="5320" y="153"/>
                    <a:pt x="5259" y="305"/>
                    <a:pt x="5168" y="487"/>
                  </a:cubicBezTo>
                  <a:lnTo>
                    <a:pt x="4560" y="1794"/>
                  </a:lnTo>
                  <a:cubicBezTo>
                    <a:pt x="4043" y="2919"/>
                    <a:pt x="3374" y="4438"/>
                    <a:pt x="2614" y="6171"/>
                  </a:cubicBezTo>
                  <a:cubicBezTo>
                    <a:pt x="1855" y="7873"/>
                    <a:pt x="1186" y="9423"/>
                    <a:pt x="699" y="10548"/>
                  </a:cubicBezTo>
                  <a:cubicBezTo>
                    <a:pt x="487" y="11125"/>
                    <a:pt x="304" y="11581"/>
                    <a:pt x="152" y="11885"/>
                  </a:cubicBezTo>
                  <a:cubicBezTo>
                    <a:pt x="92" y="12068"/>
                    <a:pt x="31" y="12220"/>
                    <a:pt x="0" y="12402"/>
                  </a:cubicBezTo>
                  <a:cubicBezTo>
                    <a:pt x="92" y="12250"/>
                    <a:pt x="183" y="12098"/>
                    <a:pt x="244" y="11916"/>
                  </a:cubicBezTo>
                  <a:cubicBezTo>
                    <a:pt x="396" y="11581"/>
                    <a:pt x="608" y="11125"/>
                    <a:pt x="851" y="10609"/>
                  </a:cubicBezTo>
                  <a:lnTo>
                    <a:pt x="2797" y="6232"/>
                  </a:lnTo>
                  <a:cubicBezTo>
                    <a:pt x="3557" y="4530"/>
                    <a:pt x="4195" y="2979"/>
                    <a:pt x="4681" y="1855"/>
                  </a:cubicBezTo>
                  <a:lnTo>
                    <a:pt x="5228" y="517"/>
                  </a:lnTo>
                  <a:cubicBezTo>
                    <a:pt x="5320" y="335"/>
                    <a:pt x="5380" y="183"/>
                    <a:pt x="541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8"/>
            <p:cNvSpPr/>
            <p:nvPr/>
          </p:nvSpPr>
          <p:spPr>
            <a:xfrm>
              <a:off x="5151575" y="1615825"/>
              <a:ext cx="660375" cy="894400"/>
            </a:xfrm>
            <a:custGeom>
              <a:rect b="b" l="l" r="r" t="t"/>
              <a:pathLst>
                <a:path extrusionOk="0" h="35776" w="26415">
                  <a:moveTo>
                    <a:pt x="4737" y="1"/>
                  </a:moveTo>
                  <a:cubicBezTo>
                    <a:pt x="4046" y="1"/>
                    <a:pt x="3374" y="153"/>
                    <a:pt x="2797" y="486"/>
                  </a:cubicBezTo>
                  <a:cubicBezTo>
                    <a:pt x="1156" y="1459"/>
                    <a:pt x="1" y="4195"/>
                    <a:pt x="669" y="6018"/>
                  </a:cubicBezTo>
                  <a:cubicBezTo>
                    <a:pt x="2098" y="10000"/>
                    <a:pt x="4834" y="19089"/>
                    <a:pt x="6171" y="22584"/>
                  </a:cubicBezTo>
                  <a:cubicBezTo>
                    <a:pt x="6596" y="23648"/>
                    <a:pt x="7265" y="24590"/>
                    <a:pt x="8177" y="25289"/>
                  </a:cubicBezTo>
                  <a:lnTo>
                    <a:pt x="22980" y="35776"/>
                  </a:lnTo>
                  <a:lnTo>
                    <a:pt x="26414" y="31338"/>
                  </a:lnTo>
                  <a:lnTo>
                    <a:pt x="15290" y="20608"/>
                  </a:lnTo>
                  <a:lnTo>
                    <a:pt x="9302" y="2888"/>
                  </a:lnTo>
                  <a:cubicBezTo>
                    <a:pt x="8678" y="1150"/>
                    <a:pt x="6634" y="1"/>
                    <a:pt x="473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8"/>
            <p:cNvSpPr/>
            <p:nvPr/>
          </p:nvSpPr>
          <p:spPr>
            <a:xfrm>
              <a:off x="5191850" y="1706250"/>
              <a:ext cx="623900" cy="807775"/>
            </a:xfrm>
            <a:custGeom>
              <a:rect b="b" l="l" r="r" t="t"/>
              <a:pathLst>
                <a:path extrusionOk="0" h="32311" w="24956">
                  <a:moveTo>
                    <a:pt x="7995" y="0"/>
                  </a:moveTo>
                  <a:cubicBezTo>
                    <a:pt x="7995" y="3"/>
                    <a:pt x="8026" y="95"/>
                    <a:pt x="8086" y="335"/>
                  </a:cubicBezTo>
                  <a:lnTo>
                    <a:pt x="8390" y="1246"/>
                  </a:lnTo>
                  <a:lnTo>
                    <a:pt x="9514" y="4712"/>
                  </a:lnTo>
                  <a:cubicBezTo>
                    <a:pt x="10518" y="7690"/>
                    <a:pt x="11946" y="11915"/>
                    <a:pt x="13648" y="17052"/>
                  </a:cubicBezTo>
                  <a:lnTo>
                    <a:pt x="13648" y="17083"/>
                  </a:lnTo>
                  <a:lnTo>
                    <a:pt x="24676" y="27717"/>
                  </a:lnTo>
                  <a:lnTo>
                    <a:pt x="22281" y="30852"/>
                  </a:lnTo>
                  <a:lnTo>
                    <a:pt x="21381" y="32041"/>
                  </a:lnTo>
                  <a:lnTo>
                    <a:pt x="10062" y="23922"/>
                  </a:lnTo>
                  <a:lnTo>
                    <a:pt x="7508" y="22067"/>
                  </a:lnTo>
                  <a:lnTo>
                    <a:pt x="6900" y="21611"/>
                  </a:lnTo>
                  <a:cubicBezTo>
                    <a:pt x="6688" y="21490"/>
                    <a:pt x="6505" y="21338"/>
                    <a:pt x="6323" y="21186"/>
                  </a:cubicBezTo>
                  <a:cubicBezTo>
                    <a:pt x="5958" y="20852"/>
                    <a:pt x="5654" y="20487"/>
                    <a:pt x="5381" y="20092"/>
                  </a:cubicBezTo>
                  <a:cubicBezTo>
                    <a:pt x="5137" y="19697"/>
                    <a:pt x="4925" y="19271"/>
                    <a:pt x="4773" y="18845"/>
                  </a:cubicBezTo>
                  <a:cubicBezTo>
                    <a:pt x="4621" y="18420"/>
                    <a:pt x="4438" y="17994"/>
                    <a:pt x="4286" y="17569"/>
                  </a:cubicBezTo>
                  <a:cubicBezTo>
                    <a:pt x="3982" y="16748"/>
                    <a:pt x="3678" y="15958"/>
                    <a:pt x="3405" y="15198"/>
                  </a:cubicBezTo>
                  <a:cubicBezTo>
                    <a:pt x="2280" y="12158"/>
                    <a:pt x="1460" y="9696"/>
                    <a:pt x="912" y="7994"/>
                  </a:cubicBezTo>
                  <a:cubicBezTo>
                    <a:pt x="639" y="7143"/>
                    <a:pt x="396" y="6474"/>
                    <a:pt x="244" y="6019"/>
                  </a:cubicBezTo>
                  <a:cubicBezTo>
                    <a:pt x="183" y="5806"/>
                    <a:pt x="122" y="5623"/>
                    <a:pt x="92" y="5502"/>
                  </a:cubicBezTo>
                  <a:cubicBezTo>
                    <a:pt x="32" y="5383"/>
                    <a:pt x="2" y="5322"/>
                    <a:pt x="1" y="5320"/>
                  </a:cubicBezTo>
                  <a:lnTo>
                    <a:pt x="1" y="5320"/>
                  </a:lnTo>
                  <a:cubicBezTo>
                    <a:pt x="31" y="5380"/>
                    <a:pt x="31" y="5441"/>
                    <a:pt x="61" y="5502"/>
                  </a:cubicBezTo>
                  <a:cubicBezTo>
                    <a:pt x="92" y="5654"/>
                    <a:pt x="153" y="5806"/>
                    <a:pt x="213" y="6019"/>
                  </a:cubicBezTo>
                  <a:cubicBezTo>
                    <a:pt x="365" y="6474"/>
                    <a:pt x="548" y="7143"/>
                    <a:pt x="821" y="7994"/>
                  </a:cubicBezTo>
                  <a:cubicBezTo>
                    <a:pt x="1368" y="9727"/>
                    <a:pt x="2189" y="12219"/>
                    <a:pt x="3253" y="15259"/>
                  </a:cubicBezTo>
                  <a:cubicBezTo>
                    <a:pt x="3526" y="16019"/>
                    <a:pt x="3830" y="16809"/>
                    <a:pt x="4134" y="17630"/>
                  </a:cubicBezTo>
                  <a:lnTo>
                    <a:pt x="4651" y="18906"/>
                  </a:lnTo>
                  <a:cubicBezTo>
                    <a:pt x="4803" y="19332"/>
                    <a:pt x="5016" y="19757"/>
                    <a:pt x="5259" y="20152"/>
                  </a:cubicBezTo>
                  <a:cubicBezTo>
                    <a:pt x="5533" y="20578"/>
                    <a:pt x="5837" y="20973"/>
                    <a:pt x="6201" y="21308"/>
                  </a:cubicBezTo>
                  <a:cubicBezTo>
                    <a:pt x="6384" y="21459"/>
                    <a:pt x="6596" y="21642"/>
                    <a:pt x="6779" y="21763"/>
                  </a:cubicBezTo>
                  <a:lnTo>
                    <a:pt x="7417" y="22219"/>
                  </a:lnTo>
                  <a:lnTo>
                    <a:pt x="9940" y="24043"/>
                  </a:lnTo>
                  <a:lnTo>
                    <a:pt x="21338" y="32250"/>
                  </a:lnTo>
                  <a:lnTo>
                    <a:pt x="21399" y="32311"/>
                  </a:lnTo>
                  <a:lnTo>
                    <a:pt x="21460" y="32220"/>
                  </a:lnTo>
                  <a:cubicBezTo>
                    <a:pt x="21764" y="31824"/>
                    <a:pt x="22098" y="31399"/>
                    <a:pt x="22433" y="30973"/>
                  </a:cubicBezTo>
                  <a:lnTo>
                    <a:pt x="24895" y="27782"/>
                  </a:lnTo>
                  <a:lnTo>
                    <a:pt x="24955" y="27691"/>
                  </a:lnTo>
                  <a:lnTo>
                    <a:pt x="24895" y="27630"/>
                  </a:lnTo>
                  <a:lnTo>
                    <a:pt x="13770" y="16931"/>
                  </a:lnTo>
                  <a:lnTo>
                    <a:pt x="13770" y="16961"/>
                  </a:lnTo>
                  <a:lnTo>
                    <a:pt x="9606" y="4651"/>
                  </a:lnTo>
                  <a:cubicBezTo>
                    <a:pt x="9089" y="3161"/>
                    <a:pt x="8694" y="2006"/>
                    <a:pt x="8420" y="1216"/>
                  </a:cubicBezTo>
                  <a:lnTo>
                    <a:pt x="8086" y="304"/>
                  </a:lnTo>
                  <a:cubicBezTo>
                    <a:pt x="8026" y="94"/>
                    <a:pt x="7995" y="3"/>
                    <a:pt x="79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8"/>
            <p:cNvSpPr/>
            <p:nvPr/>
          </p:nvSpPr>
          <p:spPr>
            <a:xfrm>
              <a:off x="5211600" y="1617125"/>
              <a:ext cx="144425" cy="35200"/>
            </a:xfrm>
            <a:custGeom>
              <a:rect b="b" l="l" r="r" t="t"/>
              <a:pathLst>
                <a:path extrusionOk="0" h="1408" w="5777">
                  <a:moveTo>
                    <a:pt x="2755" y="1"/>
                  </a:moveTo>
                  <a:cubicBezTo>
                    <a:pt x="2057" y="1"/>
                    <a:pt x="1358" y="177"/>
                    <a:pt x="730" y="526"/>
                  </a:cubicBezTo>
                  <a:cubicBezTo>
                    <a:pt x="457" y="678"/>
                    <a:pt x="214" y="860"/>
                    <a:pt x="1" y="1134"/>
                  </a:cubicBezTo>
                  <a:cubicBezTo>
                    <a:pt x="31" y="1134"/>
                    <a:pt x="305" y="921"/>
                    <a:pt x="791" y="647"/>
                  </a:cubicBezTo>
                  <a:cubicBezTo>
                    <a:pt x="1404" y="348"/>
                    <a:pt x="2060" y="201"/>
                    <a:pt x="2711" y="201"/>
                  </a:cubicBezTo>
                  <a:cubicBezTo>
                    <a:pt x="3514" y="201"/>
                    <a:pt x="4312" y="424"/>
                    <a:pt x="5016" y="860"/>
                  </a:cubicBezTo>
                  <a:cubicBezTo>
                    <a:pt x="5503" y="1164"/>
                    <a:pt x="5746" y="1407"/>
                    <a:pt x="5776" y="1407"/>
                  </a:cubicBezTo>
                  <a:cubicBezTo>
                    <a:pt x="5594" y="1134"/>
                    <a:pt x="5351" y="921"/>
                    <a:pt x="5107" y="738"/>
                  </a:cubicBezTo>
                  <a:cubicBezTo>
                    <a:pt x="4400" y="245"/>
                    <a:pt x="3578" y="1"/>
                    <a:pt x="27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8"/>
            <p:cNvSpPr/>
            <p:nvPr/>
          </p:nvSpPr>
          <p:spPr>
            <a:xfrm>
              <a:off x="5764800" y="2203400"/>
              <a:ext cx="73750" cy="21275"/>
            </a:xfrm>
            <a:custGeom>
              <a:rect b="b" l="l" r="r" t="t"/>
              <a:pathLst>
                <a:path extrusionOk="0" h="851" w="2950">
                  <a:moveTo>
                    <a:pt x="2174" y="1"/>
                  </a:moveTo>
                  <a:cubicBezTo>
                    <a:pt x="1916" y="1"/>
                    <a:pt x="1658" y="39"/>
                    <a:pt x="1399" y="114"/>
                  </a:cubicBezTo>
                  <a:cubicBezTo>
                    <a:pt x="852" y="206"/>
                    <a:pt x="366" y="449"/>
                    <a:pt x="1" y="844"/>
                  </a:cubicBezTo>
                  <a:cubicBezTo>
                    <a:pt x="3" y="848"/>
                    <a:pt x="8" y="850"/>
                    <a:pt x="15" y="850"/>
                  </a:cubicBezTo>
                  <a:cubicBezTo>
                    <a:pt x="114" y="850"/>
                    <a:pt x="667" y="497"/>
                    <a:pt x="1430" y="327"/>
                  </a:cubicBezTo>
                  <a:cubicBezTo>
                    <a:pt x="2250" y="114"/>
                    <a:pt x="2949" y="175"/>
                    <a:pt x="2949" y="114"/>
                  </a:cubicBezTo>
                  <a:cubicBezTo>
                    <a:pt x="2691" y="39"/>
                    <a:pt x="2433" y="1"/>
                    <a:pt x="217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8"/>
            <p:cNvSpPr/>
            <p:nvPr/>
          </p:nvSpPr>
          <p:spPr>
            <a:xfrm>
              <a:off x="5126500" y="1893175"/>
              <a:ext cx="90450" cy="25850"/>
            </a:xfrm>
            <a:custGeom>
              <a:rect b="b" l="l" r="r" t="t"/>
              <a:pathLst>
                <a:path extrusionOk="0" h="1034" w="3618">
                  <a:moveTo>
                    <a:pt x="3618" y="912"/>
                  </a:moveTo>
                  <a:cubicBezTo>
                    <a:pt x="3605" y="912"/>
                    <a:pt x="3591" y="914"/>
                    <a:pt x="3579" y="916"/>
                  </a:cubicBezTo>
                  <a:lnTo>
                    <a:pt x="3579" y="916"/>
                  </a:lnTo>
                  <a:cubicBezTo>
                    <a:pt x="3592" y="915"/>
                    <a:pt x="3605" y="914"/>
                    <a:pt x="3618" y="912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31" y="31"/>
                    <a:pt x="61" y="61"/>
                    <a:pt x="92" y="92"/>
                  </a:cubicBezTo>
                  <a:cubicBezTo>
                    <a:pt x="548" y="487"/>
                    <a:pt x="1095" y="760"/>
                    <a:pt x="1672" y="912"/>
                  </a:cubicBezTo>
                  <a:cubicBezTo>
                    <a:pt x="1976" y="993"/>
                    <a:pt x="2280" y="1034"/>
                    <a:pt x="2584" y="1034"/>
                  </a:cubicBezTo>
                  <a:cubicBezTo>
                    <a:pt x="2736" y="1034"/>
                    <a:pt x="2888" y="1024"/>
                    <a:pt x="3040" y="1004"/>
                  </a:cubicBezTo>
                  <a:cubicBezTo>
                    <a:pt x="3192" y="1004"/>
                    <a:pt x="3314" y="973"/>
                    <a:pt x="3466" y="943"/>
                  </a:cubicBezTo>
                  <a:cubicBezTo>
                    <a:pt x="3489" y="943"/>
                    <a:pt x="3532" y="924"/>
                    <a:pt x="3579" y="916"/>
                  </a:cubicBezTo>
                  <a:lnTo>
                    <a:pt x="3579" y="916"/>
                  </a:lnTo>
                  <a:cubicBezTo>
                    <a:pt x="3327" y="939"/>
                    <a:pt x="3076" y="952"/>
                    <a:pt x="2824" y="952"/>
                  </a:cubicBezTo>
                  <a:cubicBezTo>
                    <a:pt x="2451" y="952"/>
                    <a:pt x="2077" y="923"/>
                    <a:pt x="1703" y="852"/>
                  </a:cubicBezTo>
                  <a:cubicBezTo>
                    <a:pt x="1095" y="669"/>
                    <a:pt x="517" y="365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8"/>
            <p:cNvSpPr/>
            <p:nvPr/>
          </p:nvSpPr>
          <p:spPr>
            <a:xfrm>
              <a:off x="5110550" y="1975225"/>
              <a:ext cx="135275" cy="25125"/>
            </a:xfrm>
            <a:custGeom>
              <a:rect b="b" l="l" r="r" t="t"/>
              <a:pathLst>
                <a:path extrusionOk="0" h="1005" w="5411">
                  <a:moveTo>
                    <a:pt x="2095" y="0"/>
                  </a:moveTo>
                  <a:cubicBezTo>
                    <a:pt x="1672" y="0"/>
                    <a:pt x="1253" y="34"/>
                    <a:pt x="821" y="92"/>
                  </a:cubicBezTo>
                  <a:cubicBezTo>
                    <a:pt x="578" y="123"/>
                    <a:pt x="365" y="153"/>
                    <a:pt x="213" y="184"/>
                  </a:cubicBezTo>
                  <a:cubicBezTo>
                    <a:pt x="152" y="184"/>
                    <a:pt x="91" y="184"/>
                    <a:pt x="0" y="214"/>
                  </a:cubicBezTo>
                  <a:lnTo>
                    <a:pt x="213" y="214"/>
                  </a:lnTo>
                  <a:lnTo>
                    <a:pt x="821" y="153"/>
                  </a:lnTo>
                  <a:cubicBezTo>
                    <a:pt x="1234" y="116"/>
                    <a:pt x="1636" y="90"/>
                    <a:pt x="2040" y="90"/>
                  </a:cubicBezTo>
                  <a:cubicBezTo>
                    <a:pt x="2290" y="90"/>
                    <a:pt x="2541" y="100"/>
                    <a:pt x="2797" y="123"/>
                  </a:cubicBezTo>
                  <a:cubicBezTo>
                    <a:pt x="3465" y="153"/>
                    <a:pt x="4104" y="305"/>
                    <a:pt x="4681" y="609"/>
                  </a:cubicBezTo>
                  <a:cubicBezTo>
                    <a:pt x="4924" y="731"/>
                    <a:pt x="5168" y="852"/>
                    <a:pt x="5411" y="1004"/>
                  </a:cubicBezTo>
                  <a:cubicBezTo>
                    <a:pt x="5350" y="944"/>
                    <a:pt x="5289" y="883"/>
                    <a:pt x="5198" y="852"/>
                  </a:cubicBezTo>
                  <a:cubicBezTo>
                    <a:pt x="5046" y="731"/>
                    <a:pt x="4894" y="609"/>
                    <a:pt x="4712" y="518"/>
                  </a:cubicBezTo>
                  <a:cubicBezTo>
                    <a:pt x="4104" y="244"/>
                    <a:pt x="3465" y="62"/>
                    <a:pt x="2797" y="32"/>
                  </a:cubicBezTo>
                  <a:cubicBezTo>
                    <a:pt x="2560" y="10"/>
                    <a:pt x="2327" y="0"/>
                    <a:pt x="209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8"/>
            <p:cNvSpPr/>
            <p:nvPr/>
          </p:nvSpPr>
          <p:spPr>
            <a:xfrm>
              <a:off x="5197925" y="1856700"/>
              <a:ext cx="291075" cy="490150"/>
            </a:xfrm>
            <a:custGeom>
              <a:rect b="b" l="l" r="r" t="t"/>
              <a:pathLst>
                <a:path extrusionOk="0" h="19606" w="11643">
                  <a:moveTo>
                    <a:pt x="1" y="1"/>
                  </a:moveTo>
                  <a:cubicBezTo>
                    <a:pt x="1" y="1"/>
                    <a:pt x="366" y="5928"/>
                    <a:pt x="821" y="8694"/>
                  </a:cubicBezTo>
                  <a:cubicBezTo>
                    <a:pt x="1247" y="11429"/>
                    <a:pt x="2128" y="14226"/>
                    <a:pt x="4104" y="16201"/>
                  </a:cubicBezTo>
                  <a:cubicBezTo>
                    <a:pt x="6050" y="18147"/>
                    <a:pt x="8876" y="19059"/>
                    <a:pt x="11642" y="19606"/>
                  </a:cubicBezTo>
                  <a:cubicBezTo>
                    <a:pt x="10730" y="18937"/>
                    <a:pt x="9879" y="18268"/>
                    <a:pt x="9028" y="17539"/>
                  </a:cubicBezTo>
                  <a:cubicBezTo>
                    <a:pt x="7934" y="16627"/>
                    <a:pt x="6323" y="15745"/>
                    <a:pt x="5442" y="14621"/>
                  </a:cubicBezTo>
                  <a:cubicBezTo>
                    <a:pt x="3739" y="12463"/>
                    <a:pt x="3344" y="9727"/>
                    <a:pt x="2493" y="7113"/>
                  </a:cubicBezTo>
                  <a:cubicBezTo>
                    <a:pt x="1673" y="4712"/>
                    <a:pt x="791" y="2402"/>
                    <a:pt x="1" y="1"/>
                  </a:cubicBezTo>
                  <a:close/>
                </a:path>
              </a:pathLst>
            </a:custGeom>
            <a:solidFill>
              <a:srgbClr val="203E80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8"/>
            <p:cNvSpPr/>
            <p:nvPr/>
          </p:nvSpPr>
          <p:spPr>
            <a:xfrm>
              <a:off x="5245800" y="1912375"/>
              <a:ext cx="209750" cy="45725"/>
            </a:xfrm>
            <a:custGeom>
              <a:rect b="b" l="l" r="r" t="t"/>
              <a:pathLst>
                <a:path extrusionOk="0" h="1829" w="8390">
                  <a:moveTo>
                    <a:pt x="4442" y="1"/>
                  </a:moveTo>
                  <a:cubicBezTo>
                    <a:pt x="4292" y="1"/>
                    <a:pt x="4138" y="8"/>
                    <a:pt x="3983" y="23"/>
                  </a:cubicBezTo>
                  <a:cubicBezTo>
                    <a:pt x="2949" y="114"/>
                    <a:pt x="1916" y="448"/>
                    <a:pt x="1004" y="1026"/>
                  </a:cubicBezTo>
                  <a:cubicBezTo>
                    <a:pt x="639" y="1239"/>
                    <a:pt x="305" y="1512"/>
                    <a:pt x="1" y="1816"/>
                  </a:cubicBezTo>
                  <a:cubicBezTo>
                    <a:pt x="1" y="1825"/>
                    <a:pt x="3" y="1829"/>
                    <a:pt x="8" y="1829"/>
                  </a:cubicBezTo>
                  <a:cubicBezTo>
                    <a:pt x="18" y="1829"/>
                    <a:pt x="40" y="1807"/>
                    <a:pt x="61" y="1786"/>
                  </a:cubicBezTo>
                  <a:lnTo>
                    <a:pt x="274" y="1603"/>
                  </a:lnTo>
                  <a:cubicBezTo>
                    <a:pt x="517" y="1421"/>
                    <a:pt x="761" y="1239"/>
                    <a:pt x="1034" y="1056"/>
                  </a:cubicBezTo>
                  <a:cubicBezTo>
                    <a:pt x="1946" y="509"/>
                    <a:pt x="2949" y="205"/>
                    <a:pt x="4013" y="114"/>
                  </a:cubicBezTo>
                  <a:cubicBezTo>
                    <a:pt x="4175" y="98"/>
                    <a:pt x="4335" y="91"/>
                    <a:pt x="4492" y="91"/>
                  </a:cubicBezTo>
                  <a:cubicBezTo>
                    <a:pt x="5516" y="91"/>
                    <a:pt x="6432" y="388"/>
                    <a:pt x="7144" y="388"/>
                  </a:cubicBezTo>
                  <a:cubicBezTo>
                    <a:pt x="7448" y="388"/>
                    <a:pt x="7782" y="357"/>
                    <a:pt x="8086" y="236"/>
                  </a:cubicBezTo>
                  <a:cubicBezTo>
                    <a:pt x="8208" y="205"/>
                    <a:pt x="8299" y="144"/>
                    <a:pt x="8390" y="84"/>
                  </a:cubicBezTo>
                  <a:lnTo>
                    <a:pt x="8390" y="84"/>
                  </a:lnTo>
                  <a:cubicBezTo>
                    <a:pt x="8389" y="84"/>
                    <a:pt x="8297" y="145"/>
                    <a:pt x="8056" y="205"/>
                  </a:cubicBezTo>
                  <a:cubicBezTo>
                    <a:pt x="7830" y="280"/>
                    <a:pt x="7564" y="335"/>
                    <a:pt x="7308" y="335"/>
                  </a:cubicBezTo>
                  <a:cubicBezTo>
                    <a:pt x="7252" y="335"/>
                    <a:pt x="7198" y="332"/>
                    <a:pt x="7144" y="327"/>
                  </a:cubicBezTo>
                  <a:cubicBezTo>
                    <a:pt x="6426" y="327"/>
                    <a:pt x="5498" y="1"/>
                    <a:pt x="444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8"/>
            <p:cNvSpPr/>
            <p:nvPr/>
          </p:nvSpPr>
          <p:spPr>
            <a:xfrm>
              <a:off x="5229075" y="1843025"/>
              <a:ext cx="199125" cy="50175"/>
            </a:xfrm>
            <a:custGeom>
              <a:rect b="b" l="l" r="r" t="t"/>
              <a:pathLst>
                <a:path extrusionOk="0" h="2007" w="7965">
                  <a:moveTo>
                    <a:pt x="7965" y="0"/>
                  </a:moveTo>
                  <a:cubicBezTo>
                    <a:pt x="7934" y="0"/>
                    <a:pt x="7904" y="31"/>
                    <a:pt x="7873" y="31"/>
                  </a:cubicBezTo>
                  <a:lnTo>
                    <a:pt x="7661" y="152"/>
                  </a:lnTo>
                  <a:cubicBezTo>
                    <a:pt x="7604" y="190"/>
                    <a:pt x="7538" y="231"/>
                    <a:pt x="7464" y="274"/>
                  </a:cubicBezTo>
                  <a:lnTo>
                    <a:pt x="7464" y="274"/>
                  </a:lnTo>
                  <a:cubicBezTo>
                    <a:pt x="7535" y="240"/>
                    <a:pt x="7600" y="209"/>
                    <a:pt x="7661" y="183"/>
                  </a:cubicBezTo>
                  <a:lnTo>
                    <a:pt x="7873" y="92"/>
                  </a:lnTo>
                  <a:cubicBezTo>
                    <a:pt x="7934" y="0"/>
                    <a:pt x="7965" y="0"/>
                    <a:pt x="7965" y="0"/>
                  </a:cubicBezTo>
                  <a:close/>
                  <a:moveTo>
                    <a:pt x="7464" y="274"/>
                  </a:moveTo>
                  <a:lnTo>
                    <a:pt x="7464" y="274"/>
                  </a:lnTo>
                  <a:cubicBezTo>
                    <a:pt x="7285" y="360"/>
                    <a:pt x="7071" y="469"/>
                    <a:pt x="6810" y="578"/>
                  </a:cubicBezTo>
                  <a:cubicBezTo>
                    <a:pt x="5898" y="973"/>
                    <a:pt x="4925" y="1307"/>
                    <a:pt x="3922" y="1551"/>
                  </a:cubicBezTo>
                  <a:cubicBezTo>
                    <a:pt x="2949" y="1794"/>
                    <a:pt x="1946" y="1915"/>
                    <a:pt x="913" y="1976"/>
                  </a:cubicBezTo>
                  <a:cubicBezTo>
                    <a:pt x="548" y="2007"/>
                    <a:pt x="214" y="2007"/>
                    <a:pt x="1" y="2007"/>
                  </a:cubicBezTo>
                  <a:lnTo>
                    <a:pt x="913" y="2007"/>
                  </a:lnTo>
                  <a:cubicBezTo>
                    <a:pt x="2980" y="1946"/>
                    <a:pt x="4986" y="1459"/>
                    <a:pt x="6840" y="578"/>
                  </a:cubicBezTo>
                  <a:cubicBezTo>
                    <a:pt x="7091" y="473"/>
                    <a:pt x="7299" y="369"/>
                    <a:pt x="7464" y="27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8"/>
            <p:cNvSpPr/>
            <p:nvPr/>
          </p:nvSpPr>
          <p:spPr>
            <a:xfrm>
              <a:off x="5424375" y="1789825"/>
              <a:ext cx="214325" cy="130725"/>
            </a:xfrm>
            <a:custGeom>
              <a:rect b="b" l="l" r="r" t="t"/>
              <a:pathLst>
                <a:path extrusionOk="0" h="5229" w="8573">
                  <a:moveTo>
                    <a:pt x="92" y="1"/>
                  </a:moveTo>
                  <a:cubicBezTo>
                    <a:pt x="92" y="1"/>
                    <a:pt x="91" y="1"/>
                    <a:pt x="91" y="1"/>
                  </a:cubicBezTo>
                  <a:lnTo>
                    <a:pt x="91" y="1"/>
                  </a:lnTo>
                  <a:cubicBezTo>
                    <a:pt x="93" y="1"/>
                    <a:pt x="94" y="1"/>
                    <a:pt x="95" y="1"/>
                  </a:cubicBezTo>
                  <a:lnTo>
                    <a:pt x="95" y="1"/>
                  </a:lnTo>
                  <a:lnTo>
                    <a:pt x="92" y="1"/>
                  </a:lnTo>
                  <a:close/>
                  <a:moveTo>
                    <a:pt x="1" y="1"/>
                  </a:moveTo>
                  <a:cubicBezTo>
                    <a:pt x="16" y="16"/>
                    <a:pt x="31" y="24"/>
                    <a:pt x="46" y="24"/>
                  </a:cubicBezTo>
                  <a:cubicBezTo>
                    <a:pt x="61" y="24"/>
                    <a:pt x="76" y="16"/>
                    <a:pt x="91" y="1"/>
                  </a:cubicBezTo>
                  <a:lnTo>
                    <a:pt x="91" y="1"/>
                  </a:lnTo>
                  <a:cubicBezTo>
                    <a:pt x="61" y="1"/>
                    <a:pt x="31" y="1"/>
                    <a:pt x="1" y="1"/>
                  </a:cubicBezTo>
                  <a:close/>
                  <a:moveTo>
                    <a:pt x="95" y="1"/>
                  </a:moveTo>
                  <a:lnTo>
                    <a:pt x="396" y="62"/>
                  </a:lnTo>
                  <a:cubicBezTo>
                    <a:pt x="1976" y="213"/>
                    <a:pt x="3496" y="852"/>
                    <a:pt x="4742" y="1824"/>
                  </a:cubicBezTo>
                  <a:cubicBezTo>
                    <a:pt x="5867" y="2736"/>
                    <a:pt x="6536" y="3891"/>
                    <a:pt x="7235" y="4499"/>
                  </a:cubicBezTo>
                  <a:cubicBezTo>
                    <a:pt x="7508" y="4742"/>
                    <a:pt x="7843" y="4955"/>
                    <a:pt x="8177" y="5107"/>
                  </a:cubicBezTo>
                  <a:cubicBezTo>
                    <a:pt x="8268" y="5138"/>
                    <a:pt x="8359" y="5168"/>
                    <a:pt x="8451" y="5198"/>
                  </a:cubicBezTo>
                  <a:lnTo>
                    <a:pt x="8496" y="5210"/>
                  </a:lnTo>
                  <a:lnTo>
                    <a:pt x="8496" y="5210"/>
                  </a:lnTo>
                  <a:cubicBezTo>
                    <a:pt x="8431" y="5192"/>
                    <a:pt x="8329" y="5159"/>
                    <a:pt x="8208" y="5107"/>
                  </a:cubicBezTo>
                  <a:cubicBezTo>
                    <a:pt x="7873" y="4955"/>
                    <a:pt x="7569" y="4742"/>
                    <a:pt x="7296" y="4469"/>
                  </a:cubicBezTo>
                  <a:cubicBezTo>
                    <a:pt x="6901" y="4104"/>
                    <a:pt x="6536" y="3679"/>
                    <a:pt x="6201" y="3253"/>
                  </a:cubicBezTo>
                  <a:cubicBezTo>
                    <a:pt x="5806" y="2706"/>
                    <a:pt x="5320" y="2220"/>
                    <a:pt x="4803" y="1794"/>
                  </a:cubicBezTo>
                  <a:cubicBezTo>
                    <a:pt x="3831" y="1034"/>
                    <a:pt x="2706" y="487"/>
                    <a:pt x="1520" y="183"/>
                  </a:cubicBezTo>
                  <a:cubicBezTo>
                    <a:pt x="1064" y="69"/>
                    <a:pt x="580" y="8"/>
                    <a:pt x="95" y="1"/>
                  </a:cubicBezTo>
                  <a:close/>
                  <a:moveTo>
                    <a:pt x="8496" y="5210"/>
                  </a:moveTo>
                  <a:lnTo>
                    <a:pt x="8496" y="5210"/>
                  </a:lnTo>
                  <a:cubicBezTo>
                    <a:pt x="8544" y="5223"/>
                    <a:pt x="8572" y="5229"/>
                    <a:pt x="8572" y="5229"/>
                  </a:cubicBezTo>
                  <a:lnTo>
                    <a:pt x="8496" y="521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8"/>
            <p:cNvSpPr/>
            <p:nvPr/>
          </p:nvSpPr>
          <p:spPr>
            <a:xfrm>
              <a:off x="5448700" y="1880625"/>
              <a:ext cx="178600" cy="85525"/>
            </a:xfrm>
            <a:custGeom>
              <a:rect b="b" l="l" r="r" t="t"/>
              <a:pathLst>
                <a:path extrusionOk="0" h="3421" w="7144">
                  <a:moveTo>
                    <a:pt x="1873" y="1"/>
                  </a:moveTo>
                  <a:cubicBezTo>
                    <a:pt x="1649" y="1"/>
                    <a:pt x="1429" y="16"/>
                    <a:pt x="1216" y="47"/>
                  </a:cubicBezTo>
                  <a:cubicBezTo>
                    <a:pt x="821" y="77"/>
                    <a:pt x="517" y="138"/>
                    <a:pt x="335" y="168"/>
                  </a:cubicBezTo>
                  <a:lnTo>
                    <a:pt x="92" y="229"/>
                  </a:lnTo>
                  <a:cubicBezTo>
                    <a:pt x="61" y="229"/>
                    <a:pt x="31" y="229"/>
                    <a:pt x="0" y="259"/>
                  </a:cubicBezTo>
                  <a:lnTo>
                    <a:pt x="92" y="259"/>
                  </a:lnTo>
                  <a:lnTo>
                    <a:pt x="335" y="229"/>
                  </a:lnTo>
                  <a:cubicBezTo>
                    <a:pt x="547" y="199"/>
                    <a:pt x="851" y="138"/>
                    <a:pt x="1216" y="107"/>
                  </a:cubicBezTo>
                  <a:cubicBezTo>
                    <a:pt x="1405" y="95"/>
                    <a:pt x="1589" y="87"/>
                    <a:pt x="1769" y="87"/>
                  </a:cubicBezTo>
                  <a:cubicBezTo>
                    <a:pt x="2025" y="87"/>
                    <a:pt x="2274" y="102"/>
                    <a:pt x="2523" y="138"/>
                  </a:cubicBezTo>
                  <a:cubicBezTo>
                    <a:pt x="3070" y="199"/>
                    <a:pt x="3587" y="411"/>
                    <a:pt x="3982" y="776"/>
                  </a:cubicBezTo>
                  <a:cubicBezTo>
                    <a:pt x="4408" y="1110"/>
                    <a:pt x="4803" y="1475"/>
                    <a:pt x="5137" y="1901"/>
                  </a:cubicBezTo>
                  <a:cubicBezTo>
                    <a:pt x="5411" y="2235"/>
                    <a:pt x="5745" y="2569"/>
                    <a:pt x="6079" y="2843"/>
                  </a:cubicBezTo>
                  <a:cubicBezTo>
                    <a:pt x="6292" y="3056"/>
                    <a:pt x="6566" y="3208"/>
                    <a:pt x="6839" y="3329"/>
                  </a:cubicBezTo>
                  <a:cubicBezTo>
                    <a:pt x="6931" y="3360"/>
                    <a:pt x="7052" y="3390"/>
                    <a:pt x="7143" y="3420"/>
                  </a:cubicBezTo>
                  <a:cubicBezTo>
                    <a:pt x="7143" y="3420"/>
                    <a:pt x="7052" y="3360"/>
                    <a:pt x="6870" y="3299"/>
                  </a:cubicBezTo>
                  <a:cubicBezTo>
                    <a:pt x="6596" y="3177"/>
                    <a:pt x="6353" y="2995"/>
                    <a:pt x="6110" y="2813"/>
                  </a:cubicBezTo>
                  <a:cubicBezTo>
                    <a:pt x="5776" y="2509"/>
                    <a:pt x="5472" y="2205"/>
                    <a:pt x="5198" y="1870"/>
                  </a:cubicBezTo>
                  <a:cubicBezTo>
                    <a:pt x="4864" y="1414"/>
                    <a:pt x="4469" y="1050"/>
                    <a:pt x="4073" y="685"/>
                  </a:cubicBezTo>
                  <a:cubicBezTo>
                    <a:pt x="3617" y="351"/>
                    <a:pt x="3101" y="107"/>
                    <a:pt x="2554" y="47"/>
                  </a:cubicBezTo>
                  <a:cubicBezTo>
                    <a:pt x="2326" y="16"/>
                    <a:pt x="2098" y="1"/>
                    <a:pt x="187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8"/>
            <p:cNvSpPr/>
            <p:nvPr/>
          </p:nvSpPr>
          <p:spPr>
            <a:xfrm>
              <a:off x="5633350" y="1932400"/>
              <a:ext cx="139850" cy="28500"/>
            </a:xfrm>
            <a:custGeom>
              <a:rect b="b" l="l" r="r" t="t"/>
              <a:pathLst>
                <a:path extrusionOk="0" h="1140" w="5594">
                  <a:moveTo>
                    <a:pt x="5307" y="53"/>
                  </a:moveTo>
                  <a:lnTo>
                    <a:pt x="5307" y="53"/>
                  </a:lnTo>
                  <a:cubicBezTo>
                    <a:pt x="5331" y="59"/>
                    <a:pt x="5356" y="66"/>
                    <a:pt x="5381" y="73"/>
                  </a:cubicBezTo>
                  <a:cubicBezTo>
                    <a:pt x="5441" y="73"/>
                    <a:pt x="5502" y="103"/>
                    <a:pt x="5593" y="103"/>
                  </a:cubicBezTo>
                  <a:cubicBezTo>
                    <a:pt x="5501" y="83"/>
                    <a:pt x="5404" y="66"/>
                    <a:pt x="5307" y="53"/>
                  </a:cubicBezTo>
                  <a:close/>
                  <a:moveTo>
                    <a:pt x="0" y="802"/>
                  </a:moveTo>
                  <a:cubicBezTo>
                    <a:pt x="16" y="812"/>
                    <a:pt x="31" y="821"/>
                    <a:pt x="46" y="830"/>
                  </a:cubicBezTo>
                  <a:lnTo>
                    <a:pt x="46" y="830"/>
                  </a:lnTo>
                  <a:cubicBezTo>
                    <a:pt x="31" y="820"/>
                    <a:pt x="16" y="810"/>
                    <a:pt x="0" y="802"/>
                  </a:cubicBezTo>
                  <a:close/>
                  <a:moveTo>
                    <a:pt x="4913" y="0"/>
                  </a:moveTo>
                  <a:cubicBezTo>
                    <a:pt x="4856" y="0"/>
                    <a:pt x="4799" y="4"/>
                    <a:pt x="4742" y="12"/>
                  </a:cubicBezTo>
                  <a:cubicBezTo>
                    <a:pt x="4438" y="12"/>
                    <a:pt x="4134" y="73"/>
                    <a:pt x="3830" y="194"/>
                  </a:cubicBezTo>
                  <a:cubicBezTo>
                    <a:pt x="3496" y="316"/>
                    <a:pt x="3162" y="468"/>
                    <a:pt x="2767" y="620"/>
                  </a:cubicBezTo>
                  <a:cubicBezTo>
                    <a:pt x="2432" y="802"/>
                    <a:pt x="2067" y="924"/>
                    <a:pt x="1703" y="1015"/>
                  </a:cubicBezTo>
                  <a:cubicBezTo>
                    <a:pt x="1480" y="1060"/>
                    <a:pt x="1258" y="1088"/>
                    <a:pt x="1035" y="1088"/>
                  </a:cubicBezTo>
                  <a:cubicBezTo>
                    <a:pt x="954" y="1088"/>
                    <a:pt x="872" y="1084"/>
                    <a:pt x="791" y="1076"/>
                  </a:cubicBezTo>
                  <a:cubicBezTo>
                    <a:pt x="534" y="1047"/>
                    <a:pt x="278" y="966"/>
                    <a:pt x="46" y="830"/>
                  </a:cubicBezTo>
                  <a:lnTo>
                    <a:pt x="46" y="830"/>
                  </a:lnTo>
                  <a:cubicBezTo>
                    <a:pt x="92" y="861"/>
                    <a:pt x="137" y="901"/>
                    <a:pt x="183" y="924"/>
                  </a:cubicBezTo>
                  <a:cubicBezTo>
                    <a:pt x="365" y="1015"/>
                    <a:pt x="578" y="1076"/>
                    <a:pt x="791" y="1106"/>
                  </a:cubicBezTo>
                  <a:cubicBezTo>
                    <a:pt x="907" y="1130"/>
                    <a:pt x="1023" y="1139"/>
                    <a:pt x="1139" y="1139"/>
                  </a:cubicBezTo>
                  <a:cubicBezTo>
                    <a:pt x="1327" y="1139"/>
                    <a:pt x="1515" y="1114"/>
                    <a:pt x="1703" y="1076"/>
                  </a:cubicBezTo>
                  <a:cubicBezTo>
                    <a:pt x="2098" y="985"/>
                    <a:pt x="2432" y="833"/>
                    <a:pt x="2797" y="681"/>
                  </a:cubicBezTo>
                  <a:cubicBezTo>
                    <a:pt x="3162" y="529"/>
                    <a:pt x="3526" y="346"/>
                    <a:pt x="3830" y="225"/>
                  </a:cubicBezTo>
                  <a:cubicBezTo>
                    <a:pt x="4134" y="134"/>
                    <a:pt x="4438" y="73"/>
                    <a:pt x="4742" y="42"/>
                  </a:cubicBezTo>
                  <a:cubicBezTo>
                    <a:pt x="4816" y="34"/>
                    <a:pt x="4891" y="31"/>
                    <a:pt x="4968" y="31"/>
                  </a:cubicBezTo>
                  <a:cubicBezTo>
                    <a:pt x="5080" y="31"/>
                    <a:pt x="5194" y="39"/>
                    <a:pt x="5307" y="53"/>
                  </a:cubicBezTo>
                  <a:lnTo>
                    <a:pt x="5307" y="53"/>
                  </a:lnTo>
                  <a:cubicBezTo>
                    <a:pt x="5176" y="20"/>
                    <a:pt x="5044" y="0"/>
                    <a:pt x="491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8"/>
            <p:cNvSpPr/>
            <p:nvPr/>
          </p:nvSpPr>
          <p:spPr>
            <a:xfrm>
              <a:off x="5609800" y="1976000"/>
              <a:ext cx="177825" cy="54175"/>
            </a:xfrm>
            <a:custGeom>
              <a:rect b="b" l="l" r="r" t="t"/>
              <a:pathLst>
                <a:path extrusionOk="0" h="2167" w="7113">
                  <a:moveTo>
                    <a:pt x="6079" y="1"/>
                  </a:moveTo>
                  <a:cubicBezTo>
                    <a:pt x="5654" y="1"/>
                    <a:pt x="5259" y="61"/>
                    <a:pt x="4864" y="213"/>
                  </a:cubicBezTo>
                  <a:cubicBezTo>
                    <a:pt x="4377" y="426"/>
                    <a:pt x="3952" y="669"/>
                    <a:pt x="3557" y="973"/>
                  </a:cubicBezTo>
                  <a:cubicBezTo>
                    <a:pt x="3131" y="1277"/>
                    <a:pt x="2705" y="1551"/>
                    <a:pt x="2280" y="1764"/>
                  </a:cubicBezTo>
                  <a:cubicBezTo>
                    <a:pt x="1915" y="1946"/>
                    <a:pt x="1520" y="2068"/>
                    <a:pt x="1094" y="2098"/>
                  </a:cubicBezTo>
                  <a:cubicBezTo>
                    <a:pt x="1035" y="2103"/>
                    <a:pt x="975" y="2105"/>
                    <a:pt x="915" y="2105"/>
                  </a:cubicBezTo>
                  <a:cubicBezTo>
                    <a:pt x="603" y="2105"/>
                    <a:pt x="280" y="2038"/>
                    <a:pt x="0" y="1885"/>
                  </a:cubicBezTo>
                  <a:lnTo>
                    <a:pt x="0" y="1885"/>
                  </a:lnTo>
                  <a:cubicBezTo>
                    <a:pt x="91" y="1946"/>
                    <a:pt x="183" y="2007"/>
                    <a:pt x="274" y="2037"/>
                  </a:cubicBezTo>
                  <a:cubicBezTo>
                    <a:pt x="499" y="2112"/>
                    <a:pt x="724" y="2167"/>
                    <a:pt x="949" y="2167"/>
                  </a:cubicBezTo>
                  <a:cubicBezTo>
                    <a:pt x="998" y="2167"/>
                    <a:pt x="1046" y="2164"/>
                    <a:pt x="1094" y="2159"/>
                  </a:cubicBezTo>
                  <a:cubicBezTo>
                    <a:pt x="1520" y="2128"/>
                    <a:pt x="1915" y="2037"/>
                    <a:pt x="2310" y="1855"/>
                  </a:cubicBezTo>
                  <a:cubicBezTo>
                    <a:pt x="2736" y="1612"/>
                    <a:pt x="3192" y="1338"/>
                    <a:pt x="3587" y="1034"/>
                  </a:cubicBezTo>
                  <a:cubicBezTo>
                    <a:pt x="3982" y="730"/>
                    <a:pt x="4438" y="487"/>
                    <a:pt x="4894" y="274"/>
                  </a:cubicBezTo>
                  <a:cubicBezTo>
                    <a:pt x="5259" y="122"/>
                    <a:pt x="5654" y="61"/>
                    <a:pt x="6079" y="61"/>
                  </a:cubicBezTo>
                  <a:cubicBezTo>
                    <a:pt x="6444" y="92"/>
                    <a:pt x="6809" y="213"/>
                    <a:pt x="7113" y="426"/>
                  </a:cubicBezTo>
                  <a:cubicBezTo>
                    <a:pt x="7052" y="365"/>
                    <a:pt x="6961" y="305"/>
                    <a:pt x="6870" y="244"/>
                  </a:cubicBezTo>
                  <a:cubicBezTo>
                    <a:pt x="6626" y="92"/>
                    <a:pt x="6353" y="31"/>
                    <a:pt x="607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8"/>
            <p:cNvSpPr/>
            <p:nvPr/>
          </p:nvSpPr>
          <p:spPr>
            <a:xfrm>
              <a:off x="5608275" y="1897725"/>
              <a:ext cx="47900" cy="242450"/>
            </a:xfrm>
            <a:custGeom>
              <a:rect b="b" l="l" r="r" t="t"/>
              <a:pathLst>
                <a:path extrusionOk="0" h="9698" w="1916">
                  <a:moveTo>
                    <a:pt x="1915" y="1"/>
                  </a:moveTo>
                  <a:lnTo>
                    <a:pt x="1915" y="1"/>
                  </a:lnTo>
                  <a:cubicBezTo>
                    <a:pt x="1642" y="1126"/>
                    <a:pt x="943" y="2098"/>
                    <a:pt x="517" y="3162"/>
                  </a:cubicBezTo>
                  <a:cubicBezTo>
                    <a:pt x="304" y="3679"/>
                    <a:pt x="0" y="4621"/>
                    <a:pt x="0" y="4621"/>
                  </a:cubicBezTo>
                  <a:lnTo>
                    <a:pt x="852" y="9606"/>
                  </a:lnTo>
                  <a:lnTo>
                    <a:pt x="882" y="9697"/>
                  </a:lnTo>
                  <a:cubicBezTo>
                    <a:pt x="1642" y="6566"/>
                    <a:pt x="1794" y="3223"/>
                    <a:pt x="1915" y="1"/>
                  </a:cubicBezTo>
                  <a:close/>
                </a:path>
              </a:pathLst>
            </a:custGeom>
            <a:solidFill>
              <a:srgbClr val="203E80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8"/>
            <p:cNvSpPr/>
            <p:nvPr/>
          </p:nvSpPr>
          <p:spPr>
            <a:xfrm>
              <a:off x="5438050" y="1225225"/>
              <a:ext cx="66900" cy="145925"/>
            </a:xfrm>
            <a:custGeom>
              <a:rect b="b" l="l" r="r" t="t"/>
              <a:pathLst>
                <a:path extrusionOk="0" h="5837" w="2676">
                  <a:moveTo>
                    <a:pt x="2676" y="1"/>
                  </a:moveTo>
                  <a:lnTo>
                    <a:pt x="2638" y="172"/>
                  </a:lnTo>
                  <a:lnTo>
                    <a:pt x="2638" y="172"/>
                  </a:lnTo>
                  <a:cubicBezTo>
                    <a:pt x="2654" y="116"/>
                    <a:pt x="2666" y="59"/>
                    <a:pt x="2676" y="1"/>
                  </a:cubicBezTo>
                  <a:close/>
                  <a:moveTo>
                    <a:pt x="2638" y="172"/>
                  </a:moveTo>
                  <a:cubicBezTo>
                    <a:pt x="2497" y="673"/>
                    <a:pt x="2104" y="1083"/>
                    <a:pt x="1612" y="1247"/>
                  </a:cubicBezTo>
                  <a:cubicBezTo>
                    <a:pt x="1308" y="1338"/>
                    <a:pt x="943" y="1338"/>
                    <a:pt x="639" y="1460"/>
                  </a:cubicBezTo>
                  <a:cubicBezTo>
                    <a:pt x="335" y="1551"/>
                    <a:pt x="92" y="1855"/>
                    <a:pt x="122" y="2220"/>
                  </a:cubicBezTo>
                  <a:cubicBezTo>
                    <a:pt x="183" y="2463"/>
                    <a:pt x="396" y="2615"/>
                    <a:pt x="578" y="2767"/>
                  </a:cubicBezTo>
                  <a:cubicBezTo>
                    <a:pt x="761" y="2919"/>
                    <a:pt x="943" y="3192"/>
                    <a:pt x="821" y="3405"/>
                  </a:cubicBezTo>
                  <a:cubicBezTo>
                    <a:pt x="730" y="3618"/>
                    <a:pt x="366" y="3679"/>
                    <a:pt x="183" y="3891"/>
                  </a:cubicBezTo>
                  <a:cubicBezTo>
                    <a:pt x="1" y="4104"/>
                    <a:pt x="31" y="4439"/>
                    <a:pt x="214" y="4651"/>
                  </a:cubicBezTo>
                  <a:cubicBezTo>
                    <a:pt x="426" y="4864"/>
                    <a:pt x="639" y="5046"/>
                    <a:pt x="882" y="5198"/>
                  </a:cubicBezTo>
                  <a:cubicBezTo>
                    <a:pt x="1156" y="5320"/>
                    <a:pt x="1338" y="5563"/>
                    <a:pt x="1399" y="5837"/>
                  </a:cubicBezTo>
                  <a:lnTo>
                    <a:pt x="2638" y="172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8"/>
            <p:cNvSpPr/>
            <p:nvPr/>
          </p:nvSpPr>
          <p:spPr>
            <a:xfrm>
              <a:off x="5469225" y="1140325"/>
              <a:ext cx="338175" cy="290100"/>
            </a:xfrm>
            <a:custGeom>
              <a:rect b="b" l="l" r="r" t="t"/>
              <a:pathLst>
                <a:path extrusionOk="0" h="11604" w="13527">
                  <a:moveTo>
                    <a:pt x="6136" y="0"/>
                  </a:moveTo>
                  <a:cubicBezTo>
                    <a:pt x="5996" y="0"/>
                    <a:pt x="5866" y="38"/>
                    <a:pt x="5775" y="144"/>
                  </a:cubicBezTo>
                  <a:cubicBezTo>
                    <a:pt x="5623" y="357"/>
                    <a:pt x="5623" y="631"/>
                    <a:pt x="5806" y="813"/>
                  </a:cubicBezTo>
                  <a:cubicBezTo>
                    <a:pt x="5893" y="901"/>
                    <a:pt x="5988" y="974"/>
                    <a:pt x="6089" y="1037"/>
                  </a:cubicBezTo>
                  <a:lnTo>
                    <a:pt x="6089" y="1037"/>
                  </a:lnTo>
                  <a:cubicBezTo>
                    <a:pt x="5430" y="743"/>
                    <a:pt x="4728" y="565"/>
                    <a:pt x="3982" y="540"/>
                  </a:cubicBezTo>
                  <a:cubicBezTo>
                    <a:pt x="3936" y="535"/>
                    <a:pt x="3890" y="532"/>
                    <a:pt x="3843" y="532"/>
                  </a:cubicBezTo>
                  <a:cubicBezTo>
                    <a:pt x="3608" y="532"/>
                    <a:pt x="3359" y="595"/>
                    <a:pt x="3131" y="722"/>
                  </a:cubicBezTo>
                  <a:cubicBezTo>
                    <a:pt x="2857" y="874"/>
                    <a:pt x="2736" y="1178"/>
                    <a:pt x="2796" y="1482"/>
                  </a:cubicBezTo>
                  <a:cubicBezTo>
                    <a:pt x="2824" y="1575"/>
                    <a:pt x="2880" y="1650"/>
                    <a:pt x="2952" y="1706"/>
                  </a:cubicBezTo>
                  <a:lnTo>
                    <a:pt x="2952" y="1706"/>
                  </a:lnTo>
                  <a:cubicBezTo>
                    <a:pt x="2329" y="1733"/>
                    <a:pt x="1728" y="1916"/>
                    <a:pt x="1216" y="2242"/>
                  </a:cubicBezTo>
                  <a:cubicBezTo>
                    <a:pt x="730" y="2576"/>
                    <a:pt x="274" y="3093"/>
                    <a:pt x="395" y="3670"/>
                  </a:cubicBezTo>
                  <a:cubicBezTo>
                    <a:pt x="517" y="3974"/>
                    <a:pt x="669" y="4309"/>
                    <a:pt x="821" y="4582"/>
                  </a:cubicBezTo>
                  <a:cubicBezTo>
                    <a:pt x="1033" y="5190"/>
                    <a:pt x="730" y="5828"/>
                    <a:pt x="517" y="6406"/>
                  </a:cubicBezTo>
                  <a:cubicBezTo>
                    <a:pt x="122" y="7287"/>
                    <a:pt x="0" y="8260"/>
                    <a:pt x="122" y="9233"/>
                  </a:cubicBezTo>
                  <a:cubicBezTo>
                    <a:pt x="243" y="10205"/>
                    <a:pt x="821" y="11087"/>
                    <a:pt x="1641" y="11604"/>
                  </a:cubicBezTo>
                  <a:lnTo>
                    <a:pt x="12675" y="8321"/>
                  </a:lnTo>
                  <a:cubicBezTo>
                    <a:pt x="13526" y="6558"/>
                    <a:pt x="12918" y="4339"/>
                    <a:pt x="11611" y="2880"/>
                  </a:cubicBezTo>
                  <a:cubicBezTo>
                    <a:pt x="10304" y="1421"/>
                    <a:pt x="8420" y="600"/>
                    <a:pt x="6565" y="84"/>
                  </a:cubicBezTo>
                  <a:cubicBezTo>
                    <a:pt x="6429" y="38"/>
                    <a:pt x="6277" y="0"/>
                    <a:pt x="613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8"/>
            <p:cNvSpPr/>
            <p:nvPr/>
          </p:nvSpPr>
          <p:spPr>
            <a:xfrm>
              <a:off x="5411450" y="1200550"/>
              <a:ext cx="390625" cy="523400"/>
            </a:xfrm>
            <a:custGeom>
              <a:rect b="b" l="l" r="r" t="t"/>
              <a:pathLst>
                <a:path extrusionOk="0" h="20936" w="15625">
                  <a:moveTo>
                    <a:pt x="9519" y="1"/>
                  </a:moveTo>
                  <a:cubicBezTo>
                    <a:pt x="7054" y="1"/>
                    <a:pt x="4782" y="1640"/>
                    <a:pt x="4104" y="4149"/>
                  </a:cubicBezTo>
                  <a:lnTo>
                    <a:pt x="609" y="15942"/>
                  </a:lnTo>
                  <a:cubicBezTo>
                    <a:pt x="1" y="18040"/>
                    <a:pt x="1217" y="20228"/>
                    <a:pt x="3344" y="20806"/>
                  </a:cubicBezTo>
                  <a:cubicBezTo>
                    <a:pt x="3680" y="20893"/>
                    <a:pt x="4017" y="20936"/>
                    <a:pt x="4349" y="20936"/>
                  </a:cubicBezTo>
                  <a:cubicBezTo>
                    <a:pt x="5973" y="20936"/>
                    <a:pt x="7470" y="19928"/>
                    <a:pt x="8025" y="18313"/>
                  </a:cubicBezTo>
                  <a:lnTo>
                    <a:pt x="8755" y="16216"/>
                  </a:lnTo>
                  <a:cubicBezTo>
                    <a:pt x="8755" y="16216"/>
                    <a:pt x="9008" y="16265"/>
                    <a:pt x="9393" y="16265"/>
                  </a:cubicBezTo>
                  <a:cubicBezTo>
                    <a:pt x="10334" y="16265"/>
                    <a:pt x="12064" y="15974"/>
                    <a:pt x="12798" y="13967"/>
                  </a:cubicBezTo>
                  <a:cubicBezTo>
                    <a:pt x="13314" y="12599"/>
                    <a:pt x="14165" y="9711"/>
                    <a:pt x="14864" y="7097"/>
                  </a:cubicBezTo>
                  <a:cubicBezTo>
                    <a:pt x="15624" y="4271"/>
                    <a:pt x="14105" y="1322"/>
                    <a:pt x="11369" y="319"/>
                  </a:cubicBezTo>
                  <a:lnTo>
                    <a:pt x="11095" y="228"/>
                  </a:lnTo>
                  <a:cubicBezTo>
                    <a:pt x="10570" y="74"/>
                    <a:pt x="10040" y="1"/>
                    <a:pt x="9519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8"/>
            <p:cNvSpPr/>
            <p:nvPr/>
          </p:nvSpPr>
          <p:spPr>
            <a:xfrm>
              <a:off x="5548250" y="1545150"/>
              <a:ext cx="82850" cy="78300"/>
            </a:xfrm>
            <a:custGeom>
              <a:rect b="b" l="l" r="r" t="t"/>
              <a:pathLst>
                <a:path extrusionOk="0" h="3132" w="3314">
                  <a:moveTo>
                    <a:pt x="0" y="0"/>
                  </a:moveTo>
                  <a:cubicBezTo>
                    <a:pt x="0" y="1"/>
                    <a:pt x="122" y="2371"/>
                    <a:pt x="3040" y="3131"/>
                  </a:cubicBezTo>
                  <a:lnTo>
                    <a:pt x="3313" y="2402"/>
                  </a:lnTo>
                  <a:cubicBezTo>
                    <a:pt x="1976" y="1946"/>
                    <a:pt x="821" y="1095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8"/>
            <p:cNvSpPr/>
            <p:nvPr/>
          </p:nvSpPr>
          <p:spPr>
            <a:xfrm>
              <a:off x="5488200" y="1192750"/>
              <a:ext cx="129225" cy="204800"/>
            </a:xfrm>
            <a:custGeom>
              <a:rect b="b" l="l" r="r" t="t"/>
              <a:pathLst>
                <a:path extrusionOk="0" h="8192" w="5169">
                  <a:moveTo>
                    <a:pt x="3523" y="0"/>
                  </a:moveTo>
                  <a:cubicBezTo>
                    <a:pt x="3246" y="0"/>
                    <a:pt x="2949" y="69"/>
                    <a:pt x="2676" y="145"/>
                  </a:cubicBezTo>
                  <a:cubicBezTo>
                    <a:pt x="2098" y="297"/>
                    <a:pt x="1673" y="722"/>
                    <a:pt x="1460" y="1269"/>
                  </a:cubicBezTo>
                  <a:cubicBezTo>
                    <a:pt x="700" y="3336"/>
                    <a:pt x="639" y="5251"/>
                    <a:pt x="62" y="7257"/>
                  </a:cubicBezTo>
                  <a:cubicBezTo>
                    <a:pt x="31" y="7379"/>
                    <a:pt x="1" y="7531"/>
                    <a:pt x="31" y="7683"/>
                  </a:cubicBezTo>
                  <a:cubicBezTo>
                    <a:pt x="153" y="8017"/>
                    <a:pt x="518" y="8139"/>
                    <a:pt x="882" y="8169"/>
                  </a:cubicBezTo>
                  <a:cubicBezTo>
                    <a:pt x="968" y="8184"/>
                    <a:pt x="1049" y="8192"/>
                    <a:pt x="1127" y="8192"/>
                  </a:cubicBezTo>
                  <a:cubicBezTo>
                    <a:pt x="1824" y="8192"/>
                    <a:pt x="2229" y="7607"/>
                    <a:pt x="2585" y="6923"/>
                  </a:cubicBezTo>
                  <a:cubicBezTo>
                    <a:pt x="2737" y="6437"/>
                    <a:pt x="2828" y="5981"/>
                    <a:pt x="2889" y="5494"/>
                  </a:cubicBezTo>
                  <a:cubicBezTo>
                    <a:pt x="3010" y="4127"/>
                    <a:pt x="3800" y="2911"/>
                    <a:pt x="5047" y="2333"/>
                  </a:cubicBezTo>
                  <a:lnTo>
                    <a:pt x="5168" y="2272"/>
                  </a:lnTo>
                  <a:cubicBezTo>
                    <a:pt x="4925" y="1756"/>
                    <a:pt x="4651" y="662"/>
                    <a:pt x="4256" y="266"/>
                  </a:cubicBezTo>
                  <a:cubicBezTo>
                    <a:pt x="4059" y="69"/>
                    <a:pt x="3800" y="0"/>
                    <a:pt x="352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8"/>
            <p:cNvSpPr/>
            <p:nvPr/>
          </p:nvSpPr>
          <p:spPr>
            <a:xfrm>
              <a:off x="5452300" y="1334000"/>
              <a:ext cx="73925" cy="81425"/>
            </a:xfrm>
            <a:custGeom>
              <a:rect b="b" l="l" r="r" t="t"/>
              <a:pathLst>
                <a:path extrusionOk="0" h="3257" w="2957">
                  <a:moveTo>
                    <a:pt x="1801" y="1"/>
                  </a:moveTo>
                  <a:cubicBezTo>
                    <a:pt x="1345" y="1"/>
                    <a:pt x="864" y="242"/>
                    <a:pt x="586" y="1091"/>
                  </a:cubicBezTo>
                  <a:cubicBezTo>
                    <a:pt x="1" y="2901"/>
                    <a:pt x="1713" y="3257"/>
                    <a:pt x="2027" y="3257"/>
                  </a:cubicBezTo>
                  <a:cubicBezTo>
                    <a:pt x="2056" y="3257"/>
                    <a:pt x="2073" y="3254"/>
                    <a:pt x="2075" y="3249"/>
                  </a:cubicBezTo>
                  <a:cubicBezTo>
                    <a:pt x="2075" y="3188"/>
                    <a:pt x="2957" y="422"/>
                    <a:pt x="2957" y="422"/>
                  </a:cubicBezTo>
                  <a:cubicBezTo>
                    <a:pt x="2940" y="405"/>
                    <a:pt x="2391" y="1"/>
                    <a:pt x="1801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8"/>
            <p:cNvSpPr/>
            <p:nvPr/>
          </p:nvSpPr>
          <p:spPr>
            <a:xfrm>
              <a:off x="5475300" y="1349850"/>
              <a:ext cx="28125" cy="44550"/>
            </a:xfrm>
            <a:custGeom>
              <a:rect b="b" l="l" r="r" t="t"/>
              <a:pathLst>
                <a:path extrusionOk="0" h="1782" w="1125">
                  <a:moveTo>
                    <a:pt x="912" y="1"/>
                  </a:moveTo>
                  <a:cubicBezTo>
                    <a:pt x="730" y="1"/>
                    <a:pt x="547" y="61"/>
                    <a:pt x="456" y="213"/>
                  </a:cubicBezTo>
                  <a:cubicBezTo>
                    <a:pt x="304" y="335"/>
                    <a:pt x="213" y="517"/>
                    <a:pt x="152" y="700"/>
                  </a:cubicBezTo>
                  <a:cubicBezTo>
                    <a:pt x="0" y="1065"/>
                    <a:pt x="91" y="1460"/>
                    <a:pt x="365" y="1703"/>
                  </a:cubicBezTo>
                  <a:cubicBezTo>
                    <a:pt x="423" y="1761"/>
                    <a:pt x="493" y="1782"/>
                    <a:pt x="567" y="1782"/>
                  </a:cubicBezTo>
                  <a:cubicBezTo>
                    <a:pt x="610" y="1782"/>
                    <a:pt x="655" y="1775"/>
                    <a:pt x="699" y="1764"/>
                  </a:cubicBezTo>
                  <a:cubicBezTo>
                    <a:pt x="760" y="1733"/>
                    <a:pt x="790" y="1703"/>
                    <a:pt x="790" y="1703"/>
                  </a:cubicBezTo>
                  <a:lnTo>
                    <a:pt x="669" y="1703"/>
                  </a:lnTo>
                  <a:cubicBezTo>
                    <a:pt x="578" y="1703"/>
                    <a:pt x="487" y="1703"/>
                    <a:pt x="426" y="1642"/>
                  </a:cubicBezTo>
                  <a:cubicBezTo>
                    <a:pt x="213" y="1368"/>
                    <a:pt x="152" y="1034"/>
                    <a:pt x="274" y="761"/>
                  </a:cubicBezTo>
                  <a:cubicBezTo>
                    <a:pt x="335" y="578"/>
                    <a:pt x="426" y="426"/>
                    <a:pt x="547" y="274"/>
                  </a:cubicBezTo>
                  <a:cubicBezTo>
                    <a:pt x="608" y="183"/>
                    <a:pt x="730" y="122"/>
                    <a:pt x="882" y="122"/>
                  </a:cubicBezTo>
                  <a:cubicBezTo>
                    <a:pt x="973" y="122"/>
                    <a:pt x="1034" y="183"/>
                    <a:pt x="1064" y="274"/>
                  </a:cubicBezTo>
                  <a:lnTo>
                    <a:pt x="1064" y="365"/>
                  </a:lnTo>
                  <a:cubicBezTo>
                    <a:pt x="1064" y="373"/>
                    <a:pt x="1066" y="377"/>
                    <a:pt x="1069" y="377"/>
                  </a:cubicBezTo>
                  <a:cubicBezTo>
                    <a:pt x="1079" y="377"/>
                    <a:pt x="1102" y="343"/>
                    <a:pt x="1125" y="274"/>
                  </a:cubicBezTo>
                  <a:cubicBezTo>
                    <a:pt x="1125" y="213"/>
                    <a:pt x="1094" y="153"/>
                    <a:pt x="1064" y="122"/>
                  </a:cubicBezTo>
                  <a:cubicBezTo>
                    <a:pt x="1034" y="61"/>
                    <a:pt x="973" y="31"/>
                    <a:pt x="912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8"/>
            <p:cNvSpPr/>
            <p:nvPr/>
          </p:nvSpPr>
          <p:spPr>
            <a:xfrm>
              <a:off x="5552800" y="1171150"/>
              <a:ext cx="232550" cy="130525"/>
            </a:xfrm>
            <a:custGeom>
              <a:rect b="b" l="l" r="r" t="t"/>
              <a:pathLst>
                <a:path extrusionOk="0" h="5221" w="9302">
                  <a:moveTo>
                    <a:pt x="7662" y="1"/>
                  </a:moveTo>
                  <a:cubicBezTo>
                    <a:pt x="7609" y="1"/>
                    <a:pt x="7557" y="12"/>
                    <a:pt x="7508" y="36"/>
                  </a:cubicBezTo>
                  <a:cubicBezTo>
                    <a:pt x="7174" y="188"/>
                    <a:pt x="7235" y="644"/>
                    <a:pt x="7326" y="978"/>
                  </a:cubicBezTo>
                  <a:cubicBezTo>
                    <a:pt x="7326" y="978"/>
                    <a:pt x="5346" y="245"/>
                    <a:pt x="3507" y="245"/>
                  </a:cubicBezTo>
                  <a:cubicBezTo>
                    <a:pt x="2978" y="245"/>
                    <a:pt x="2461" y="306"/>
                    <a:pt x="2007" y="462"/>
                  </a:cubicBezTo>
                  <a:cubicBezTo>
                    <a:pt x="1" y="1161"/>
                    <a:pt x="1824" y="3562"/>
                    <a:pt x="1824" y="3562"/>
                  </a:cubicBezTo>
                  <a:cubicBezTo>
                    <a:pt x="2227" y="3285"/>
                    <a:pt x="2634" y="3180"/>
                    <a:pt x="3021" y="3180"/>
                  </a:cubicBezTo>
                  <a:cubicBezTo>
                    <a:pt x="3570" y="3180"/>
                    <a:pt x="4077" y="3391"/>
                    <a:pt x="4469" y="3623"/>
                  </a:cubicBezTo>
                  <a:cubicBezTo>
                    <a:pt x="5107" y="3988"/>
                    <a:pt x="5685" y="4535"/>
                    <a:pt x="6353" y="4899"/>
                  </a:cubicBezTo>
                  <a:cubicBezTo>
                    <a:pt x="6711" y="5095"/>
                    <a:pt x="7139" y="5220"/>
                    <a:pt x="7552" y="5220"/>
                  </a:cubicBezTo>
                  <a:cubicBezTo>
                    <a:pt x="7911" y="5220"/>
                    <a:pt x="8259" y="5125"/>
                    <a:pt x="8542" y="4899"/>
                  </a:cubicBezTo>
                  <a:cubicBezTo>
                    <a:pt x="8967" y="4504"/>
                    <a:pt x="9210" y="3957"/>
                    <a:pt x="9241" y="3380"/>
                  </a:cubicBezTo>
                  <a:cubicBezTo>
                    <a:pt x="9302" y="2285"/>
                    <a:pt x="8967" y="1191"/>
                    <a:pt x="8238" y="340"/>
                  </a:cubicBezTo>
                  <a:cubicBezTo>
                    <a:pt x="8092" y="170"/>
                    <a:pt x="7869" y="1"/>
                    <a:pt x="766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8"/>
            <p:cNvSpPr/>
            <p:nvPr/>
          </p:nvSpPr>
          <p:spPr>
            <a:xfrm>
              <a:off x="5629550" y="1140875"/>
              <a:ext cx="142125" cy="158850"/>
            </a:xfrm>
            <a:custGeom>
              <a:rect b="b" l="l" r="r" t="t"/>
              <a:pathLst>
                <a:path extrusionOk="0" h="6354" w="5685">
                  <a:moveTo>
                    <a:pt x="1" y="1"/>
                  </a:moveTo>
                  <a:cubicBezTo>
                    <a:pt x="1" y="31"/>
                    <a:pt x="1" y="92"/>
                    <a:pt x="1" y="122"/>
                  </a:cubicBezTo>
                  <a:cubicBezTo>
                    <a:pt x="31" y="214"/>
                    <a:pt x="31" y="305"/>
                    <a:pt x="92" y="426"/>
                  </a:cubicBezTo>
                  <a:cubicBezTo>
                    <a:pt x="213" y="761"/>
                    <a:pt x="426" y="1095"/>
                    <a:pt x="669" y="1338"/>
                  </a:cubicBezTo>
                  <a:cubicBezTo>
                    <a:pt x="1064" y="1764"/>
                    <a:pt x="1520" y="2068"/>
                    <a:pt x="2007" y="2341"/>
                  </a:cubicBezTo>
                  <a:cubicBezTo>
                    <a:pt x="2311" y="2463"/>
                    <a:pt x="2615" y="2585"/>
                    <a:pt x="2949" y="2645"/>
                  </a:cubicBezTo>
                  <a:cubicBezTo>
                    <a:pt x="3283" y="2737"/>
                    <a:pt x="3618" y="2767"/>
                    <a:pt x="3952" y="2858"/>
                  </a:cubicBezTo>
                  <a:cubicBezTo>
                    <a:pt x="4286" y="2949"/>
                    <a:pt x="4560" y="3101"/>
                    <a:pt x="4833" y="3314"/>
                  </a:cubicBezTo>
                  <a:cubicBezTo>
                    <a:pt x="5077" y="3527"/>
                    <a:pt x="5259" y="3770"/>
                    <a:pt x="5350" y="4074"/>
                  </a:cubicBezTo>
                  <a:cubicBezTo>
                    <a:pt x="5472" y="4317"/>
                    <a:pt x="5502" y="4591"/>
                    <a:pt x="5502" y="4895"/>
                  </a:cubicBezTo>
                  <a:cubicBezTo>
                    <a:pt x="5472" y="5138"/>
                    <a:pt x="5381" y="5351"/>
                    <a:pt x="5259" y="5563"/>
                  </a:cubicBezTo>
                  <a:cubicBezTo>
                    <a:pt x="5046" y="5867"/>
                    <a:pt x="4773" y="6110"/>
                    <a:pt x="4438" y="6232"/>
                  </a:cubicBezTo>
                  <a:cubicBezTo>
                    <a:pt x="4195" y="6354"/>
                    <a:pt x="4043" y="6354"/>
                    <a:pt x="4043" y="6354"/>
                  </a:cubicBezTo>
                  <a:lnTo>
                    <a:pt x="4165" y="6354"/>
                  </a:lnTo>
                  <a:cubicBezTo>
                    <a:pt x="4256" y="6323"/>
                    <a:pt x="4377" y="6323"/>
                    <a:pt x="4469" y="6293"/>
                  </a:cubicBezTo>
                  <a:cubicBezTo>
                    <a:pt x="4833" y="6171"/>
                    <a:pt x="5137" y="5928"/>
                    <a:pt x="5350" y="5624"/>
                  </a:cubicBezTo>
                  <a:cubicBezTo>
                    <a:pt x="5502" y="5411"/>
                    <a:pt x="5593" y="5168"/>
                    <a:pt x="5624" y="4895"/>
                  </a:cubicBezTo>
                  <a:cubicBezTo>
                    <a:pt x="5685" y="4591"/>
                    <a:pt x="5624" y="4287"/>
                    <a:pt x="5533" y="4013"/>
                  </a:cubicBezTo>
                  <a:cubicBezTo>
                    <a:pt x="5411" y="3679"/>
                    <a:pt x="5198" y="3405"/>
                    <a:pt x="4955" y="3192"/>
                  </a:cubicBezTo>
                  <a:cubicBezTo>
                    <a:pt x="4681" y="2949"/>
                    <a:pt x="4347" y="2797"/>
                    <a:pt x="3982" y="2706"/>
                  </a:cubicBezTo>
                  <a:cubicBezTo>
                    <a:pt x="3648" y="2615"/>
                    <a:pt x="3314" y="2554"/>
                    <a:pt x="2979" y="2493"/>
                  </a:cubicBezTo>
                  <a:cubicBezTo>
                    <a:pt x="2675" y="2433"/>
                    <a:pt x="2371" y="2311"/>
                    <a:pt x="2067" y="2189"/>
                  </a:cubicBezTo>
                  <a:cubicBezTo>
                    <a:pt x="1581" y="1946"/>
                    <a:pt x="1156" y="1642"/>
                    <a:pt x="760" y="1278"/>
                  </a:cubicBezTo>
                  <a:cubicBezTo>
                    <a:pt x="517" y="1004"/>
                    <a:pt x="304" y="730"/>
                    <a:pt x="152" y="396"/>
                  </a:cubicBezTo>
                  <a:cubicBezTo>
                    <a:pt x="31" y="15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8"/>
            <p:cNvSpPr/>
            <p:nvPr/>
          </p:nvSpPr>
          <p:spPr>
            <a:xfrm>
              <a:off x="5574850" y="1156075"/>
              <a:ext cx="178600" cy="144400"/>
            </a:xfrm>
            <a:custGeom>
              <a:rect b="b" l="l" r="r" t="t"/>
              <a:pathLst>
                <a:path extrusionOk="0" h="5776" w="7144">
                  <a:moveTo>
                    <a:pt x="0" y="1"/>
                  </a:moveTo>
                  <a:cubicBezTo>
                    <a:pt x="0" y="31"/>
                    <a:pt x="0" y="62"/>
                    <a:pt x="30" y="92"/>
                  </a:cubicBezTo>
                  <a:cubicBezTo>
                    <a:pt x="61" y="214"/>
                    <a:pt x="61" y="305"/>
                    <a:pt x="122" y="396"/>
                  </a:cubicBezTo>
                  <a:cubicBezTo>
                    <a:pt x="274" y="761"/>
                    <a:pt x="486" y="1095"/>
                    <a:pt x="760" y="1369"/>
                  </a:cubicBezTo>
                  <a:cubicBezTo>
                    <a:pt x="1185" y="1764"/>
                    <a:pt x="1702" y="2068"/>
                    <a:pt x="2249" y="2250"/>
                  </a:cubicBezTo>
                  <a:cubicBezTo>
                    <a:pt x="2918" y="2463"/>
                    <a:pt x="3617" y="2645"/>
                    <a:pt x="4316" y="2736"/>
                  </a:cubicBezTo>
                  <a:cubicBezTo>
                    <a:pt x="4985" y="2858"/>
                    <a:pt x="5654" y="3040"/>
                    <a:pt x="6292" y="3314"/>
                  </a:cubicBezTo>
                  <a:cubicBezTo>
                    <a:pt x="6565" y="3436"/>
                    <a:pt x="6778" y="3618"/>
                    <a:pt x="6900" y="3891"/>
                  </a:cubicBezTo>
                  <a:cubicBezTo>
                    <a:pt x="6991" y="4135"/>
                    <a:pt x="7021" y="4378"/>
                    <a:pt x="6961" y="4621"/>
                  </a:cubicBezTo>
                  <a:cubicBezTo>
                    <a:pt x="6869" y="4986"/>
                    <a:pt x="6626" y="5320"/>
                    <a:pt x="6322" y="5533"/>
                  </a:cubicBezTo>
                  <a:cubicBezTo>
                    <a:pt x="6167" y="5644"/>
                    <a:pt x="6060" y="5723"/>
                    <a:pt x="6014" y="5757"/>
                  </a:cubicBezTo>
                  <a:lnTo>
                    <a:pt x="6014" y="5757"/>
                  </a:lnTo>
                  <a:cubicBezTo>
                    <a:pt x="6036" y="5746"/>
                    <a:pt x="6057" y="5746"/>
                    <a:pt x="6079" y="5746"/>
                  </a:cubicBezTo>
                  <a:cubicBezTo>
                    <a:pt x="6170" y="5685"/>
                    <a:pt x="6292" y="5654"/>
                    <a:pt x="6383" y="5594"/>
                  </a:cubicBezTo>
                  <a:cubicBezTo>
                    <a:pt x="6717" y="5381"/>
                    <a:pt x="6961" y="5046"/>
                    <a:pt x="7082" y="4651"/>
                  </a:cubicBezTo>
                  <a:cubicBezTo>
                    <a:pt x="7143" y="4378"/>
                    <a:pt x="7113" y="4104"/>
                    <a:pt x="7021" y="3831"/>
                  </a:cubicBezTo>
                  <a:cubicBezTo>
                    <a:pt x="6900" y="3527"/>
                    <a:pt x="6657" y="3284"/>
                    <a:pt x="6353" y="3162"/>
                  </a:cubicBezTo>
                  <a:cubicBezTo>
                    <a:pt x="5714" y="2858"/>
                    <a:pt x="5015" y="2676"/>
                    <a:pt x="4316" y="2584"/>
                  </a:cubicBezTo>
                  <a:cubicBezTo>
                    <a:pt x="3648" y="2463"/>
                    <a:pt x="2948" y="2311"/>
                    <a:pt x="2310" y="2098"/>
                  </a:cubicBezTo>
                  <a:cubicBezTo>
                    <a:pt x="1763" y="1916"/>
                    <a:pt x="1277" y="1642"/>
                    <a:pt x="851" y="1277"/>
                  </a:cubicBezTo>
                  <a:cubicBezTo>
                    <a:pt x="547" y="1034"/>
                    <a:pt x="334" y="700"/>
                    <a:pt x="182" y="366"/>
                  </a:cubicBezTo>
                  <a:cubicBezTo>
                    <a:pt x="61" y="153"/>
                    <a:pt x="0" y="1"/>
                    <a:pt x="0" y="1"/>
                  </a:cubicBezTo>
                  <a:close/>
                  <a:moveTo>
                    <a:pt x="6014" y="5757"/>
                  </a:moveTo>
                  <a:lnTo>
                    <a:pt x="6014" y="5757"/>
                  </a:lnTo>
                  <a:cubicBezTo>
                    <a:pt x="6005" y="5761"/>
                    <a:pt x="5997" y="5767"/>
                    <a:pt x="5988" y="5776"/>
                  </a:cubicBezTo>
                  <a:cubicBezTo>
                    <a:pt x="5988" y="5776"/>
                    <a:pt x="5997" y="5769"/>
                    <a:pt x="6014" y="5757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8"/>
            <p:cNvSpPr/>
            <p:nvPr/>
          </p:nvSpPr>
          <p:spPr>
            <a:xfrm>
              <a:off x="5711625" y="1397350"/>
              <a:ext cx="25850" cy="22350"/>
            </a:xfrm>
            <a:custGeom>
              <a:rect b="b" l="l" r="r" t="t"/>
              <a:pathLst>
                <a:path extrusionOk="0" h="894" w="1034">
                  <a:moveTo>
                    <a:pt x="525" y="0"/>
                  </a:moveTo>
                  <a:cubicBezTo>
                    <a:pt x="337" y="0"/>
                    <a:pt x="137" y="118"/>
                    <a:pt x="61" y="320"/>
                  </a:cubicBezTo>
                  <a:cubicBezTo>
                    <a:pt x="0" y="563"/>
                    <a:pt x="152" y="806"/>
                    <a:pt x="395" y="867"/>
                  </a:cubicBezTo>
                  <a:cubicBezTo>
                    <a:pt x="445" y="885"/>
                    <a:pt x="494" y="894"/>
                    <a:pt x="542" y="894"/>
                  </a:cubicBezTo>
                  <a:cubicBezTo>
                    <a:pt x="731" y="894"/>
                    <a:pt x="900" y="763"/>
                    <a:pt x="973" y="593"/>
                  </a:cubicBezTo>
                  <a:cubicBezTo>
                    <a:pt x="1034" y="350"/>
                    <a:pt x="912" y="76"/>
                    <a:pt x="639" y="16"/>
                  </a:cubicBezTo>
                  <a:cubicBezTo>
                    <a:pt x="602" y="5"/>
                    <a:pt x="564" y="0"/>
                    <a:pt x="5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8"/>
            <p:cNvSpPr/>
            <p:nvPr/>
          </p:nvSpPr>
          <p:spPr>
            <a:xfrm>
              <a:off x="5712375" y="1384650"/>
              <a:ext cx="45625" cy="20875"/>
            </a:xfrm>
            <a:custGeom>
              <a:rect b="b" l="l" r="r" t="t"/>
              <a:pathLst>
                <a:path extrusionOk="0" h="835" w="1825">
                  <a:moveTo>
                    <a:pt x="623" y="0"/>
                  </a:moveTo>
                  <a:cubicBezTo>
                    <a:pt x="517" y="0"/>
                    <a:pt x="410" y="12"/>
                    <a:pt x="305" y="37"/>
                  </a:cubicBezTo>
                  <a:cubicBezTo>
                    <a:pt x="122" y="98"/>
                    <a:pt x="1" y="159"/>
                    <a:pt x="31" y="220"/>
                  </a:cubicBezTo>
                  <a:cubicBezTo>
                    <a:pt x="42" y="254"/>
                    <a:pt x="109" y="258"/>
                    <a:pt x="214" y="258"/>
                  </a:cubicBezTo>
                  <a:cubicBezTo>
                    <a:pt x="249" y="258"/>
                    <a:pt x="288" y="258"/>
                    <a:pt x="331" y="258"/>
                  </a:cubicBezTo>
                  <a:cubicBezTo>
                    <a:pt x="502" y="258"/>
                    <a:pt x="730" y="265"/>
                    <a:pt x="973" y="341"/>
                  </a:cubicBezTo>
                  <a:cubicBezTo>
                    <a:pt x="1423" y="510"/>
                    <a:pt x="1665" y="834"/>
                    <a:pt x="1771" y="834"/>
                  </a:cubicBezTo>
                  <a:cubicBezTo>
                    <a:pt x="1779" y="834"/>
                    <a:pt x="1787" y="832"/>
                    <a:pt x="1794" y="828"/>
                  </a:cubicBezTo>
                  <a:cubicBezTo>
                    <a:pt x="1824" y="828"/>
                    <a:pt x="1794" y="706"/>
                    <a:pt x="1703" y="524"/>
                  </a:cubicBezTo>
                  <a:cubicBezTo>
                    <a:pt x="1437" y="185"/>
                    <a:pt x="1036" y="0"/>
                    <a:pt x="62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8"/>
            <p:cNvSpPr/>
            <p:nvPr/>
          </p:nvSpPr>
          <p:spPr>
            <a:xfrm>
              <a:off x="5594600" y="1363625"/>
              <a:ext cx="25850" cy="22350"/>
            </a:xfrm>
            <a:custGeom>
              <a:rect b="b" l="l" r="r" t="t"/>
              <a:pathLst>
                <a:path extrusionOk="0" h="894" w="1034">
                  <a:moveTo>
                    <a:pt x="491" y="0"/>
                  </a:moveTo>
                  <a:cubicBezTo>
                    <a:pt x="295" y="0"/>
                    <a:pt x="110" y="137"/>
                    <a:pt x="61" y="331"/>
                  </a:cubicBezTo>
                  <a:cubicBezTo>
                    <a:pt x="0" y="544"/>
                    <a:pt x="122" y="817"/>
                    <a:pt x="365" y="878"/>
                  </a:cubicBezTo>
                  <a:cubicBezTo>
                    <a:pt x="407" y="889"/>
                    <a:pt x="449" y="894"/>
                    <a:pt x="492" y="894"/>
                  </a:cubicBezTo>
                  <a:cubicBezTo>
                    <a:pt x="696" y="894"/>
                    <a:pt x="892" y="776"/>
                    <a:pt x="943" y="574"/>
                  </a:cubicBezTo>
                  <a:cubicBezTo>
                    <a:pt x="1034" y="331"/>
                    <a:pt x="882" y="88"/>
                    <a:pt x="639" y="27"/>
                  </a:cubicBezTo>
                  <a:cubicBezTo>
                    <a:pt x="590" y="9"/>
                    <a:pt x="540" y="0"/>
                    <a:pt x="49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8"/>
            <p:cNvSpPr/>
            <p:nvPr/>
          </p:nvSpPr>
          <p:spPr>
            <a:xfrm>
              <a:off x="5595350" y="1346525"/>
              <a:ext cx="44875" cy="20875"/>
            </a:xfrm>
            <a:custGeom>
              <a:rect b="b" l="l" r="r" t="t"/>
              <a:pathLst>
                <a:path extrusionOk="0" h="835" w="1795">
                  <a:moveTo>
                    <a:pt x="635" y="0"/>
                  </a:moveTo>
                  <a:cubicBezTo>
                    <a:pt x="523" y="0"/>
                    <a:pt x="414" y="15"/>
                    <a:pt x="305" y="42"/>
                  </a:cubicBezTo>
                  <a:cubicBezTo>
                    <a:pt x="92" y="103"/>
                    <a:pt x="1" y="134"/>
                    <a:pt x="31" y="225"/>
                  </a:cubicBezTo>
                  <a:cubicBezTo>
                    <a:pt x="39" y="240"/>
                    <a:pt x="71" y="244"/>
                    <a:pt x="123" y="244"/>
                  </a:cubicBezTo>
                  <a:cubicBezTo>
                    <a:pt x="175" y="244"/>
                    <a:pt x="246" y="240"/>
                    <a:pt x="331" y="240"/>
                  </a:cubicBezTo>
                  <a:cubicBezTo>
                    <a:pt x="502" y="240"/>
                    <a:pt x="730" y="255"/>
                    <a:pt x="973" y="346"/>
                  </a:cubicBezTo>
                  <a:cubicBezTo>
                    <a:pt x="1411" y="492"/>
                    <a:pt x="1653" y="835"/>
                    <a:pt x="1752" y="835"/>
                  </a:cubicBezTo>
                  <a:cubicBezTo>
                    <a:pt x="1756" y="835"/>
                    <a:pt x="1760" y="834"/>
                    <a:pt x="1764" y="833"/>
                  </a:cubicBezTo>
                  <a:cubicBezTo>
                    <a:pt x="1794" y="802"/>
                    <a:pt x="1794" y="681"/>
                    <a:pt x="1672" y="529"/>
                  </a:cubicBezTo>
                  <a:cubicBezTo>
                    <a:pt x="1520" y="316"/>
                    <a:pt x="1308" y="164"/>
                    <a:pt x="1065" y="73"/>
                  </a:cubicBezTo>
                  <a:cubicBezTo>
                    <a:pt x="914" y="23"/>
                    <a:pt x="773" y="0"/>
                    <a:pt x="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8"/>
            <p:cNvSpPr/>
            <p:nvPr/>
          </p:nvSpPr>
          <p:spPr>
            <a:xfrm>
              <a:off x="5652350" y="1369600"/>
              <a:ext cx="34225" cy="108700"/>
            </a:xfrm>
            <a:custGeom>
              <a:rect b="b" l="l" r="r" t="t"/>
              <a:pathLst>
                <a:path extrusionOk="0" h="4348" w="1369">
                  <a:moveTo>
                    <a:pt x="1155" y="1"/>
                  </a:moveTo>
                  <a:cubicBezTo>
                    <a:pt x="1064" y="913"/>
                    <a:pt x="1064" y="1794"/>
                    <a:pt x="1125" y="2706"/>
                  </a:cubicBezTo>
                  <a:cubicBezTo>
                    <a:pt x="1125" y="3071"/>
                    <a:pt x="1155" y="3405"/>
                    <a:pt x="1155" y="3740"/>
                  </a:cubicBezTo>
                  <a:cubicBezTo>
                    <a:pt x="1186" y="3861"/>
                    <a:pt x="1155" y="4013"/>
                    <a:pt x="1125" y="4135"/>
                  </a:cubicBezTo>
                  <a:cubicBezTo>
                    <a:pt x="1089" y="4170"/>
                    <a:pt x="1033" y="4185"/>
                    <a:pt x="968" y="4185"/>
                  </a:cubicBezTo>
                  <a:cubicBezTo>
                    <a:pt x="922" y="4185"/>
                    <a:pt x="871" y="4178"/>
                    <a:pt x="821" y="4165"/>
                  </a:cubicBezTo>
                  <a:cubicBezTo>
                    <a:pt x="548" y="4074"/>
                    <a:pt x="274" y="4044"/>
                    <a:pt x="0" y="4044"/>
                  </a:cubicBezTo>
                  <a:cubicBezTo>
                    <a:pt x="244" y="4165"/>
                    <a:pt x="487" y="4256"/>
                    <a:pt x="760" y="4317"/>
                  </a:cubicBezTo>
                  <a:cubicBezTo>
                    <a:pt x="821" y="4348"/>
                    <a:pt x="912" y="4348"/>
                    <a:pt x="973" y="4348"/>
                  </a:cubicBezTo>
                  <a:cubicBezTo>
                    <a:pt x="1064" y="4348"/>
                    <a:pt x="1186" y="4317"/>
                    <a:pt x="1247" y="4256"/>
                  </a:cubicBezTo>
                  <a:cubicBezTo>
                    <a:pt x="1338" y="4104"/>
                    <a:pt x="1368" y="3922"/>
                    <a:pt x="1338" y="3740"/>
                  </a:cubicBezTo>
                  <a:lnTo>
                    <a:pt x="1338" y="2706"/>
                  </a:lnTo>
                  <a:cubicBezTo>
                    <a:pt x="1338" y="1794"/>
                    <a:pt x="1277" y="882"/>
                    <a:pt x="115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8"/>
            <p:cNvSpPr/>
            <p:nvPr/>
          </p:nvSpPr>
          <p:spPr>
            <a:xfrm>
              <a:off x="5608275" y="1466125"/>
              <a:ext cx="33450" cy="46300"/>
            </a:xfrm>
            <a:custGeom>
              <a:rect b="b" l="l" r="r" t="t"/>
              <a:pathLst>
                <a:path extrusionOk="0" h="1852" w="1338">
                  <a:moveTo>
                    <a:pt x="244" y="0"/>
                  </a:moveTo>
                  <a:cubicBezTo>
                    <a:pt x="183" y="0"/>
                    <a:pt x="92" y="91"/>
                    <a:pt x="61" y="335"/>
                  </a:cubicBezTo>
                  <a:cubicBezTo>
                    <a:pt x="0" y="639"/>
                    <a:pt x="61" y="973"/>
                    <a:pt x="213" y="1216"/>
                  </a:cubicBezTo>
                  <a:cubicBezTo>
                    <a:pt x="365" y="1490"/>
                    <a:pt x="639" y="1702"/>
                    <a:pt x="943" y="1794"/>
                  </a:cubicBezTo>
                  <a:cubicBezTo>
                    <a:pt x="1059" y="1827"/>
                    <a:pt x="1158" y="1851"/>
                    <a:pt x="1223" y="1851"/>
                  </a:cubicBezTo>
                  <a:cubicBezTo>
                    <a:pt x="1276" y="1851"/>
                    <a:pt x="1307" y="1835"/>
                    <a:pt x="1307" y="1794"/>
                  </a:cubicBezTo>
                  <a:cubicBezTo>
                    <a:pt x="1338" y="1733"/>
                    <a:pt x="760" y="1581"/>
                    <a:pt x="456" y="1064"/>
                  </a:cubicBezTo>
                  <a:cubicBezTo>
                    <a:pt x="152" y="547"/>
                    <a:pt x="335" y="0"/>
                    <a:pt x="24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8"/>
            <p:cNvSpPr/>
            <p:nvPr/>
          </p:nvSpPr>
          <p:spPr>
            <a:xfrm>
              <a:off x="5602200" y="1302050"/>
              <a:ext cx="57775" cy="20550"/>
            </a:xfrm>
            <a:custGeom>
              <a:rect b="b" l="l" r="r" t="t"/>
              <a:pathLst>
                <a:path extrusionOk="0" h="822" w="2311">
                  <a:moveTo>
                    <a:pt x="807" y="0"/>
                  </a:moveTo>
                  <a:cubicBezTo>
                    <a:pt x="651" y="0"/>
                    <a:pt x="493" y="19"/>
                    <a:pt x="335" y="59"/>
                  </a:cubicBezTo>
                  <a:cubicBezTo>
                    <a:pt x="91" y="119"/>
                    <a:pt x="0" y="211"/>
                    <a:pt x="0" y="271"/>
                  </a:cubicBezTo>
                  <a:cubicBezTo>
                    <a:pt x="31" y="423"/>
                    <a:pt x="517" y="423"/>
                    <a:pt x="1125" y="545"/>
                  </a:cubicBezTo>
                  <a:cubicBezTo>
                    <a:pt x="1592" y="643"/>
                    <a:pt x="1980" y="821"/>
                    <a:pt x="2159" y="821"/>
                  </a:cubicBezTo>
                  <a:cubicBezTo>
                    <a:pt x="2201" y="821"/>
                    <a:pt x="2232" y="811"/>
                    <a:pt x="2250" y="788"/>
                  </a:cubicBezTo>
                  <a:cubicBezTo>
                    <a:pt x="2310" y="727"/>
                    <a:pt x="2219" y="606"/>
                    <a:pt x="2037" y="423"/>
                  </a:cubicBezTo>
                  <a:cubicBezTo>
                    <a:pt x="1677" y="153"/>
                    <a:pt x="1251" y="0"/>
                    <a:pt x="80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8"/>
            <p:cNvSpPr/>
            <p:nvPr/>
          </p:nvSpPr>
          <p:spPr>
            <a:xfrm>
              <a:off x="5724525" y="1348525"/>
              <a:ext cx="41825" cy="21600"/>
            </a:xfrm>
            <a:custGeom>
              <a:rect b="b" l="l" r="r" t="t"/>
              <a:pathLst>
                <a:path extrusionOk="0" h="864" w="1673">
                  <a:moveTo>
                    <a:pt x="521" y="0"/>
                  </a:moveTo>
                  <a:cubicBezTo>
                    <a:pt x="440" y="0"/>
                    <a:pt x="357" y="8"/>
                    <a:pt x="275" y="23"/>
                  </a:cubicBezTo>
                  <a:cubicBezTo>
                    <a:pt x="92" y="84"/>
                    <a:pt x="1" y="175"/>
                    <a:pt x="1" y="236"/>
                  </a:cubicBezTo>
                  <a:cubicBezTo>
                    <a:pt x="31" y="388"/>
                    <a:pt x="396" y="418"/>
                    <a:pt x="791" y="570"/>
                  </a:cubicBezTo>
                  <a:cubicBezTo>
                    <a:pt x="1126" y="673"/>
                    <a:pt x="1396" y="864"/>
                    <a:pt x="1544" y="864"/>
                  </a:cubicBezTo>
                  <a:cubicBezTo>
                    <a:pt x="1571" y="864"/>
                    <a:pt x="1593" y="858"/>
                    <a:pt x="1612" y="844"/>
                  </a:cubicBezTo>
                  <a:cubicBezTo>
                    <a:pt x="1673" y="814"/>
                    <a:pt x="1642" y="692"/>
                    <a:pt x="1551" y="510"/>
                  </a:cubicBezTo>
                  <a:cubicBezTo>
                    <a:pt x="1299" y="182"/>
                    <a:pt x="921" y="0"/>
                    <a:pt x="52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8"/>
            <p:cNvSpPr/>
            <p:nvPr/>
          </p:nvSpPr>
          <p:spPr>
            <a:xfrm>
              <a:off x="5492000" y="2423575"/>
              <a:ext cx="83625" cy="79050"/>
            </a:xfrm>
            <a:custGeom>
              <a:rect b="b" l="l" r="r" t="t"/>
              <a:pathLst>
                <a:path extrusionOk="0" h="3162" w="3345">
                  <a:moveTo>
                    <a:pt x="1946" y="1"/>
                  </a:moveTo>
                  <a:lnTo>
                    <a:pt x="1" y="669"/>
                  </a:lnTo>
                  <a:lnTo>
                    <a:pt x="609" y="3162"/>
                  </a:lnTo>
                  <a:lnTo>
                    <a:pt x="3162" y="2128"/>
                  </a:lnTo>
                  <a:cubicBezTo>
                    <a:pt x="3344" y="1216"/>
                    <a:pt x="2828" y="305"/>
                    <a:pt x="194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8"/>
            <p:cNvSpPr/>
            <p:nvPr/>
          </p:nvSpPr>
          <p:spPr>
            <a:xfrm>
              <a:off x="5001875" y="2319850"/>
              <a:ext cx="494725" cy="160925"/>
            </a:xfrm>
            <a:custGeom>
              <a:rect b="b" l="l" r="r" t="t"/>
              <a:pathLst>
                <a:path extrusionOk="0" h="6437" w="19789">
                  <a:moveTo>
                    <a:pt x="3301" y="1"/>
                  </a:moveTo>
                  <a:cubicBezTo>
                    <a:pt x="2727" y="1"/>
                    <a:pt x="2124" y="43"/>
                    <a:pt x="1490" y="137"/>
                  </a:cubicBezTo>
                  <a:lnTo>
                    <a:pt x="1" y="4150"/>
                  </a:lnTo>
                  <a:cubicBezTo>
                    <a:pt x="1" y="4150"/>
                    <a:pt x="1216" y="4020"/>
                    <a:pt x="2836" y="4020"/>
                  </a:cubicBezTo>
                  <a:cubicBezTo>
                    <a:pt x="4546" y="4020"/>
                    <a:pt x="6705" y="4164"/>
                    <a:pt x="8359" y="4758"/>
                  </a:cubicBezTo>
                  <a:cubicBezTo>
                    <a:pt x="11034" y="5691"/>
                    <a:pt x="14254" y="6436"/>
                    <a:pt x="16296" y="6436"/>
                  </a:cubicBezTo>
                  <a:cubicBezTo>
                    <a:pt x="16714" y="6436"/>
                    <a:pt x="17083" y="6405"/>
                    <a:pt x="17387" y="6338"/>
                  </a:cubicBezTo>
                  <a:cubicBezTo>
                    <a:pt x="18329" y="6095"/>
                    <a:pt x="19180" y="5548"/>
                    <a:pt x="19788" y="4818"/>
                  </a:cubicBezTo>
                  <a:cubicBezTo>
                    <a:pt x="19788" y="4818"/>
                    <a:pt x="14682" y="4180"/>
                    <a:pt x="12250" y="3420"/>
                  </a:cubicBezTo>
                  <a:cubicBezTo>
                    <a:pt x="10812" y="2959"/>
                    <a:pt x="8088" y="1"/>
                    <a:pt x="330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8"/>
            <p:cNvSpPr/>
            <p:nvPr/>
          </p:nvSpPr>
          <p:spPr>
            <a:xfrm>
              <a:off x="5419050" y="2438775"/>
              <a:ext cx="101850" cy="80150"/>
            </a:xfrm>
            <a:custGeom>
              <a:rect b="b" l="l" r="r" t="t"/>
              <a:pathLst>
                <a:path extrusionOk="0" h="3206" w="4074">
                  <a:moveTo>
                    <a:pt x="3071" y="1"/>
                  </a:moveTo>
                  <a:lnTo>
                    <a:pt x="3132" y="61"/>
                  </a:lnTo>
                  <a:cubicBezTo>
                    <a:pt x="2585" y="92"/>
                    <a:pt x="2037" y="153"/>
                    <a:pt x="1521" y="304"/>
                  </a:cubicBezTo>
                  <a:cubicBezTo>
                    <a:pt x="1004" y="426"/>
                    <a:pt x="518" y="730"/>
                    <a:pt x="183" y="1125"/>
                  </a:cubicBezTo>
                  <a:cubicBezTo>
                    <a:pt x="62" y="1247"/>
                    <a:pt x="1" y="1429"/>
                    <a:pt x="1" y="1612"/>
                  </a:cubicBezTo>
                  <a:cubicBezTo>
                    <a:pt x="31" y="1855"/>
                    <a:pt x="183" y="2037"/>
                    <a:pt x="396" y="2159"/>
                  </a:cubicBezTo>
                  <a:cubicBezTo>
                    <a:pt x="852" y="2584"/>
                    <a:pt x="1399" y="2919"/>
                    <a:pt x="2007" y="3131"/>
                  </a:cubicBezTo>
                  <a:cubicBezTo>
                    <a:pt x="2173" y="3181"/>
                    <a:pt x="2343" y="3206"/>
                    <a:pt x="2512" y="3206"/>
                  </a:cubicBezTo>
                  <a:cubicBezTo>
                    <a:pt x="2964" y="3206"/>
                    <a:pt x="3408" y="3029"/>
                    <a:pt x="3740" y="2675"/>
                  </a:cubicBezTo>
                  <a:cubicBezTo>
                    <a:pt x="4013" y="2250"/>
                    <a:pt x="4074" y="1733"/>
                    <a:pt x="3892" y="1247"/>
                  </a:cubicBezTo>
                  <a:cubicBezTo>
                    <a:pt x="3709" y="760"/>
                    <a:pt x="3436" y="335"/>
                    <a:pt x="307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8"/>
            <p:cNvSpPr/>
            <p:nvPr/>
          </p:nvSpPr>
          <p:spPr>
            <a:xfrm>
              <a:off x="5423625" y="2442250"/>
              <a:ext cx="96525" cy="75875"/>
            </a:xfrm>
            <a:custGeom>
              <a:rect b="b" l="l" r="r" t="t"/>
              <a:pathLst>
                <a:path extrusionOk="0" h="3035" w="3861">
                  <a:moveTo>
                    <a:pt x="1795" y="0"/>
                  </a:moveTo>
                  <a:cubicBezTo>
                    <a:pt x="1493" y="0"/>
                    <a:pt x="1196" y="54"/>
                    <a:pt x="912" y="135"/>
                  </a:cubicBezTo>
                  <a:cubicBezTo>
                    <a:pt x="608" y="226"/>
                    <a:pt x="365" y="409"/>
                    <a:pt x="152" y="621"/>
                  </a:cubicBezTo>
                  <a:cubicBezTo>
                    <a:pt x="61" y="713"/>
                    <a:pt x="31" y="804"/>
                    <a:pt x="0" y="925"/>
                  </a:cubicBezTo>
                  <a:cubicBezTo>
                    <a:pt x="31" y="834"/>
                    <a:pt x="91" y="743"/>
                    <a:pt x="152" y="652"/>
                  </a:cubicBezTo>
                  <a:cubicBezTo>
                    <a:pt x="365" y="439"/>
                    <a:pt x="639" y="287"/>
                    <a:pt x="912" y="196"/>
                  </a:cubicBezTo>
                  <a:cubicBezTo>
                    <a:pt x="1196" y="115"/>
                    <a:pt x="1493" y="74"/>
                    <a:pt x="1786" y="74"/>
                  </a:cubicBezTo>
                  <a:cubicBezTo>
                    <a:pt x="1932" y="74"/>
                    <a:pt x="2077" y="84"/>
                    <a:pt x="2219" y="105"/>
                  </a:cubicBezTo>
                  <a:cubicBezTo>
                    <a:pt x="2766" y="196"/>
                    <a:pt x="3253" y="500"/>
                    <a:pt x="3526" y="956"/>
                  </a:cubicBezTo>
                  <a:cubicBezTo>
                    <a:pt x="3830" y="1442"/>
                    <a:pt x="3830" y="2050"/>
                    <a:pt x="3465" y="2476"/>
                  </a:cubicBezTo>
                  <a:cubicBezTo>
                    <a:pt x="3253" y="2794"/>
                    <a:pt x="2879" y="2973"/>
                    <a:pt x="2504" y="2973"/>
                  </a:cubicBezTo>
                  <a:cubicBezTo>
                    <a:pt x="2449" y="2973"/>
                    <a:pt x="2395" y="2970"/>
                    <a:pt x="2341" y="2962"/>
                  </a:cubicBezTo>
                  <a:cubicBezTo>
                    <a:pt x="2037" y="2931"/>
                    <a:pt x="1733" y="2871"/>
                    <a:pt x="1459" y="2780"/>
                  </a:cubicBezTo>
                  <a:lnTo>
                    <a:pt x="1247" y="2688"/>
                  </a:lnTo>
                  <a:lnTo>
                    <a:pt x="1155" y="2658"/>
                  </a:lnTo>
                  <a:lnTo>
                    <a:pt x="1155" y="2658"/>
                  </a:lnTo>
                  <a:cubicBezTo>
                    <a:pt x="1186" y="2688"/>
                    <a:pt x="1186" y="2688"/>
                    <a:pt x="1216" y="2719"/>
                  </a:cubicBezTo>
                  <a:cubicBezTo>
                    <a:pt x="1277" y="2719"/>
                    <a:pt x="1368" y="2780"/>
                    <a:pt x="1459" y="2810"/>
                  </a:cubicBezTo>
                  <a:cubicBezTo>
                    <a:pt x="1733" y="2931"/>
                    <a:pt x="2037" y="2992"/>
                    <a:pt x="2341" y="3023"/>
                  </a:cubicBezTo>
                  <a:cubicBezTo>
                    <a:pt x="2398" y="3031"/>
                    <a:pt x="2455" y="3035"/>
                    <a:pt x="2512" y="3035"/>
                  </a:cubicBezTo>
                  <a:cubicBezTo>
                    <a:pt x="2668" y="3035"/>
                    <a:pt x="2823" y="3006"/>
                    <a:pt x="2979" y="2962"/>
                  </a:cubicBezTo>
                  <a:cubicBezTo>
                    <a:pt x="3192" y="2871"/>
                    <a:pt x="3405" y="2719"/>
                    <a:pt x="3557" y="2506"/>
                  </a:cubicBezTo>
                  <a:cubicBezTo>
                    <a:pt x="3709" y="2293"/>
                    <a:pt x="3830" y="2050"/>
                    <a:pt x="3830" y="1746"/>
                  </a:cubicBezTo>
                  <a:cubicBezTo>
                    <a:pt x="3861" y="1473"/>
                    <a:pt x="3769" y="1169"/>
                    <a:pt x="3617" y="925"/>
                  </a:cubicBezTo>
                  <a:cubicBezTo>
                    <a:pt x="3313" y="439"/>
                    <a:pt x="2827" y="135"/>
                    <a:pt x="2250" y="44"/>
                  </a:cubicBezTo>
                  <a:cubicBezTo>
                    <a:pt x="2098" y="14"/>
                    <a:pt x="1946" y="0"/>
                    <a:pt x="17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8"/>
            <p:cNvSpPr/>
            <p:nvPr/>
          </p:nvSpPr>
          <p:spPr>
            <a:xfrm>
              <a:off x="5433500" y="2456250"/>
              <a:ext cx="16750" cy="11425"/>
            </a:xfrm>
            <a:custGeom>
              <a:rect b="b" l="l" r="r" t="t"/>
              <a:pathLst>
                <a:path extrusionOk="0" h="457" w="670">
                  <a:moveTo>
                    <a:pt x="0" y="1"/>
                  </a:moveTo>
                  <a:lnTo>
                    <a:pt x="0" y="1"/>
                  </a:lnTo>
                  <a:cubicBezTo>
                    <a:pt x="122" y="31"/>
                    <a:pt x="244" y="122"/>
                    <a:pt x="365" y="183"/>
                  </a:cubicBezTo>
                  <a:cubicBezTo>
                    <a:pt x="487" y="274"/>
                    <a:pt x="578" y="365"/>
                    <a:pt x="669" y="457"/>
                  </a:cubicBezTo>
                  <a:cubicBezTo>
                    <a:pt x="517" y="213"/>
                    <a:pt x="274" y="31"/>
                    <a:pt x="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8"/>
            <p:cNvSpPr/>
            <p:nvPr/>
          </p:nvSpPr>
          <p:spPr>
            <a:xfrm>
              <a:off x="5457050" y="2456250"/>
              <a:ext cx="14475" cy="12175"/>
            </a:xfrm>
            <a:custGeom>
              <a:rect b="b" l="l" r="r" t="t"/>
              <a:pathLst>
                <a:path extrusionOk="0" h="487" w="579">
                  <a:moveTo>
                    <a:pt x="1" y="1"/>
                  </a:moveTo>
                  <a:cubicBezTo>
                    <a:pt x="1" y="31"/>
                    <a:pt x="122" y="92"/>
                    <a:pt x="305" y="244"/>
                  </a:cubicBezTo>
                  <a:cubicBezTo>
                    <a:pt x="457" y="365"/>
                    <a:pt x="578" y="487"/>
                    <a:pt x="578" y="487"/>
                  </a:cubicBezTo>
                  <a:cubicBezTo>
                    <a:pt x="517" y="365"/>
                    <a:pt x="426" y="274"/>
                    <a:pt x="335" y="213"/>
                  </a:cubicBezTo>
                  <a:cubicBezTo>
                    <a:pt x="213" y="122"/>
                    <a:pt x="122" y="61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8"/>
            <p:cNvSpPr/>
            <p:nvPr/>
          </p:nvSpPr>
          <p:spPr>
            <a:xfrm>
              <a:off x="5458575" y="2481325"/>
              <a:ext cx="21300" cy="31950"/>
            </a:xfrm>
            <a:custGeom>
              <a:rect b="b" l="l" r="r" t="t"/>
              <a:pathLst>
                <a:path extrusionOk="0" h="1278" w="852">
                  <a:moveTo>
                    <a:pt x="0" y="1"/>
                  </a:moveTo>
                  <a:cubicBezTo>
                    <a:pt x="1" y="1"/>
                    <a:pt x="61" y="62"/>
                    <a:pt x="183" y="153"/>
                  </a:cubicBezTo>
                  <a:cubicBezTo>
                    <a:pt x="304" y="244"/>
                    <a:pt x="456" y="396"/>
                    <a:pt x="548" y="548"/>
                  </a:cubicBezTo>
                  <a:cubicBezTo>
                    <a:pt x="639" y="700"/>
                    <a:pt x="730" y="852"/>
                    <a:pt x="791" y="1034"/>
                  </a:cubicBezTo>
                  <a:cubicBezTo>
                    <a:pt x="760" y="852"/>
                    <a:pt x="669" y="669"/>
                    <a:pt x="578" y="517"/>
                  </a:cubicBezTo>
                  <a:cubicBezTo>
                    <a:pt x="456" y="365"/>
                    <a:pt x="335" y="244"/>
                    <a:pt x="183" y="122"/>
                  </a:cubicBezTo>
                  <a:cubicBezTo>
                    <a:pt x="122" y="61"/>
                    <a:pt x="61" y="31"/>
                    <a:pt x="0" y="1"/>
                  </a:cubicBezTo>
                  <a:close/>
                  <a:moveTo>
                    <a:pt x="791" y="1034"/>
                  </a:moveTo>
                  <a:lnTo>
                    <a:pt x="791" y="1034"/>
                  </a:lnTo>
                  <a:cubicBezTo>
                    <a:pt x="821" y="1186"/>
                    <a:pt x="852" y="1277"/>
                    <a:pt x="852" y="1277"/>
                  </a:cubicBezTo>
                  <a:cubicBezTo>
                    <a:pt x="852" y="1186"/>
                    <a:pt x="821" y="1095"/>
                    <a:pt x="791" y="103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8"/>
            <p:cNvSpPr/>
            <p:nvPr/>
          </p:nvSpPr>
          <p:spPr>
            <a:xfrm>
              <a:off x="5494300" y="2460050"/>
              <a:ext cx="7625" cy="36500"/>
            </a:xfrm>
            <a:custGeom>
              <a:rect b="b" l="l" r="r" t="t"/>
              <a:pathLst>
                <a:path extrusionOk="0" h="1460" w="305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0" y="61"/>
                    <a:pt x="61" y="183"/>
                  </a:cubicBezTo>
                  <a:cubicBezTo>
                    <a:pt x="152" y="365"/>
                    <a:pt x="182" y="517"/>
                    <a:pt x="213" y="700"/>
                  </a:cubicBezTo>
                  <a:cubicBezTo>
                    <a:pt x="243" y="882"/>
                    <a:pt x="274" y="1064"/>
                    <a:pt x="274" y="1216"/>
                  </a:cubicBezTo>
                  <a:cubicBezTo>
                    <a:pt x="243" y="1308"/>
                    <a:pt x="243" y="1368"/>
                    <a:pt x="274" y="1460"/>
                  </a:cubicBezTo>
                  <a:cubicBezTo>
                    <a:pt x="274" y="1429"/>
                    <a:pt x="274" y="1399"/>
                    <a:pt x="304" y="1399"/>
                  </a:cubicBezTo>
                  <a:cubicBezTo>
                    <a:pt x="304" y="1338"/>
                    <a:pt x="304" y="1277"/>
                    <a:pt x="304" y="1216"/>
                  </a:cubicBezTo>
                  <a:cubicBezTo>
                    <a:pt x="304" y="1064"/>
                    <a:pt x="304" y="882"/>
                    <a:pt x="274" y="700"/>
                  </a:cubicBezTo>
                  <a:cubicBezTo>
                    <a:pt x="243" y="517"/>
                    <a:pt x="182" y="335"/>
                    <a:pt x="91" y="183"/>
                  </a:cubicBezTo>
                  <a:cubicBezTo>
                    <a:pt x="91" y="122"/>
                    <a:pt x="61" y="92"/>
                    <a:pt x="30" y="3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8"/>
            <p:cNvSpPr/>
            <p:nvPr/>
          </p:nvSpPr>
          <p:spPr>
            <a:xfrm>
              <a:off x="5448700" y="2457025"/>
              <a:ext cx="52450" cy="37250"/>
            </a:xfrm>
            <a:custGeom>
              <a:rect b="b" l="l" r="r" t="t"/>
              <a:pathLst>
                <a:path extrusionOk="0" h="1490" w="2098">
                  <a:moveTo>
                    <a:pt x="2098" y="0"/>
                  </a:moveTo>
                  <a:cubicBezTo>
                    <a:pt x="1976" y="0"/>
                    <a:pt x="1854" y="30"/>
                    <a:pt x="1733" y="91"/>
                  </a:cubicBezTo>
                  <a:cubicBezTo>
                    <a:pt x="1125" y="304"/>
                    <a:pt x="608" y="669"/>
                    <a:pt x="213" y="1155"/>
                  </a:cubicBezTo>
                  <a:cubicBezTo>
                    <a:pt x="122" y="1246"/>
                    <a:pt x="61" y="1368"/>
                    <a:pt x="0" y="1489"/>
                  </a:cubicBezTo>
                  <a:cubicBezTo>
                    <a:pt x="517" y="790"/>
                    <a:pt x="1247" y="274"/>
                    <a:pt x="209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8"/>
            <p:cNvSpPr/>
            <p:nvPr/>
          </p:nvSpPr>
          <p:spPr>
            <a:xfrm>
              <a:off x="5444125" y="2446375"/>
              <a:ext cx="25125" cy="45625"/>
            </a:xfrm>
            <a:custGeom>
              <a:rect b="b" l="l" r="r" t="t"/>
              <a:pathLst>
                <a:path extrusionOk="0" h="1825" w="1005">
                  <a:moveTo>
                    <a:pt x="1004" y="0"/>
                  </a:moveTo>
                  <a:lnTo>
                    <a:pt x="1004" y="0"/>
                  </a:lnTo>
                  <a:cubicBezTo>
                    <a:pt x="913" y="31"/>
                    <a:pt x="822" y="92"/>
                    <a:pt x="730" y="152"/>
                  </a:cubicBezTo>
                  <a:cubicBezTo>
                    <a:pt x="548" y="335"/>
                    <a:pt x="366" y="517"/>
                    <a:pt x="244" y="760"/>
                  </a:cubicBezTo>
                  <a:cubicBezTo>
                    <a:pt x="123" y="973"/>
                    <a:pt x="31" y="1247"/>
                    <a:pt x="31" y="1490"/>
                  </a:cubicBezTo>
                  <a:cubicBezTo>
                    <a:pt x="1" y="1611"/>
                    <a:pt x="1" y="1703"/>
                    <a:pt x="31" y="1824"/>
                  </a:cubicBezTo>
                  <a:cubicBezTo>
                    <a:pt x="31" y="1459"/>
                    <a:pt x="153" y="1125"/>
                    <a:pt x="305" y="791"/>
                  </a:cubicBezTo>
                  <a:cubicBezTo>
                    <a:pt x="487" y="487"/>
                    <a:pt x="700" y="213"/>
                    <a:pt x="10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8"/>
            <p:cNvSpPr/>
            <p:nvPr/>
          </p:nvSpPr>
          <p:spPr>
            <a:xfrm>
              <a:off x="5466925" y="2474500"/>
              <a:ext cx="38025" cy="38775"/>
            </a:xfrm>
            <a:custGeom>
              <a:rect b="b" l="l" r="r" t="t"/>
              <a:pathLst>
                <a:path extrusionOk="0" h="1551" w="1521">
                  <a:moveTo>
                    <a:pt x="31" y="0"/>
                  </a:moveTo>
                  <a:lnTo>
                    <a:pt x="31" y="0"/>
                  </a:lnTo>
                  <a:cubicBezTo>
                    <a:pt x="1" y="31"/>
                    <a:pt x="487" y="243"/>
                    <a:pt x="943" y="608"/>
                  </a:cubicBezTo>
                  <a:cubicBezTo>
                    <a:pt x="1156" y="790"/>
                    <a:pt x="1308" y="1003"/>
                    <a:pt x="1399" y="1216"/>
                  </a:cubicBezTo>
                  <a:cubicBezTo>
                    <a:pt x="1490" y="1398"/>
                    <a:pt x="1490" y="1550"/>
                    <a:pt x="1490" y="1550"/>
                  </a:cubicBezTo>
                  <a:cubicBezTo>
                    <a:pt x="1521" y="1429"/>
                    <a:pt x="1490" y="1307"/>
                    <a:pt x="1460" y="1216"/>
                  </a:cubicBezTo>
                  <a:cubicBezTo>
                    <a:pt x="1369" y="942"/>
                    <a:pt x="1217" y="730"/>
                    <a:pt x="1004" y="547"/>
                  </a:cubicBezTo>
                  <a:cubicBezTo>
                    <a:pt x="791" y="395"/>
                    <a:pt x="578" y="243"/>
                    <a:pt x="335" y="122"/>
                  </a:cubicBezTo>
                  <a:cubicBezTo>
                    <a:pt x="244" y="61"/>
                    <a:pt x="153" y="31"/>
                    <a:pt x="3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8"/>
            <p:cNvSpPr/>
            <p:nvPr/>
          </p:nvSpPr>
          <p:spPr>
            <a:xfrm>
              <a:off x="4933500" y="2416950"/>
              <a:ext cx="300925" cy="67450"/>
            </a:xfrm>
            <a:custGeom>
              <a:rect b="b" l="l" r="r" t="t"/>
              <a:pathLst>
                <a:path extrusionOk="0" h="2698" w="12037">
                  <a:moveTo>
                    <a:pt x="5000" y="0"/>
                  </a:moveTo>
                  <a:cubicBezTo>
                    <a:pt x="4348" y="0"/>
                    <a:pt x="3692" y="74"/>
                    <a:pt x="3070" y="235"/>
                  </a:cubicBezTo>
                  <a:cubicBezTo>
                    <a:pt x="2401" y="418"/>
                    <a:pt x="1763" y="752"/>
                    <a:pt x="1216" y="1208"/>
                  </a:cubicBezTo>
                  <a:cubicBezTo>
                    <a:pt x="851" y="1512"/>
                    <a:pt x="517" y="1846"/>
                    <a:pt x="274" y="2241"/>
                  </a:cubicBezTo>
                  <a:cubicBezTo>
                    <a:pt x="152" y="2363"/>
                    <a:pt x="61" y="2515"/>
                    <a:pt x="0" y="2697"/>
                  </a:cubicBezTo>
                  <a:cubicBezTo>
                    <a:pt x="365" y="2181"/>
                    <a:pt x="821" y="1694"/>
                    <a:pt x="1307" y="1299"/>
                  </a:cubicBezTo>
                  <a:cubicBezTo>
                    <a:pt x="1854" y="904"/>
                    <a:pt x="2462" y="600"/>
                    <a:pt x="3100" y="418"/>
                  </a:cubicBezTo>
                  <a:cubicBezTo>
                    <a:pt x="3722" y="256"/>
                    <a:pt x="4361" y="182"/>
                    <a:pt x="4991" y="182"/>
                  </a:cubicBezTo>
                  <a:cubicBezTo>
                    <a:pt x="5193" y="182"/>
                    <a:pt x="5394" y="190"/>
                    <a:pt x="5593" y="205"/>
                  </a:cubicBezTo>
                  <a:cubicBezTo>
                    <a:pt x="7143" y="266"/>
                    <a:pt x="8663" y="448"/>
                    <a:pt x="10152" y="752"/>
                  </a:cubicBezTo>
                  <a:cubicBezTo>
                    <a:pt x="10730" y="843"/>
                    <a:pt x="11216" y="965"/>
                    <a:pt x="11520" y="1026"/>
                  </a:cubicBezTo>
                  <a:cubicBezTo>
                    <a:pt x="11702" y="1086"/>
                    <a:pt x="11854" y="1117"/>
                    <a:pt x="12037" y="1117"/>
                  </a:cubicBezTo>
                  <a:cubicBezTo>
                    <a:pt x="11885" y="1056"/>
                    <a:pt x="11733" y="995"/>
                    <a:pt x="11550" y="965"/>
                  </a:cubicBezTo>
                  <a:cubicBezTo>
                    <a:pt x="11246" y="874"/>
                    <a:pt x="10791" y="722"/>
                    <a:pt x="10213" y="600"/>
                  </a:cubicBezTo>
                  <a:cubicBezTo>
                    <a:pt x="8693" y="266"/>
                    <a:pt x="7173" y="83"/>
                    <a:pt x="5623" y="22"/>
                  </a:cubicBezTo>
                  <a:cubicBezTo>
                    <a:pt x="5417" y="8"/>
                    <a:pt x="5208" y="0"/>
                    <a:pt x="500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8"/>
            <p:cNvSpPr/>
            <p:nvPr/>
          </p:nvSpPr>
          <p:spPr>
            <a:xfrm>
              <a:off x="4289850" y="2289025"/>
              <a:ext cx="645950" cy="299550"/>
            </a:xfrm>
            <a:custGeom>
              <a:rect b="b" l="l" r="r" t="t"/>
              <a:pathLst>
                <a:path extrusionOk="0" h="11982" w="25838">
                  <a:moveTo>
                    <a:pt x="3245" y="1"/>
                  </a:moveTo>
                  <a:cubicBezTo>
                    <a:pt x="2510" y="1"/>
                    <a:pt x="1779" y="143"/>
                    <a:pt x="1095" y="428"/>
                  </a:cubicBezTo>
                  <a:cubicBezTo>
                    <a:pt x="822" y="550"/>
                    <a:pt x="548" y="702"/>
                    <a:pt x="274" y="884"/>
                  </a:cubicBezTo>
                  <a:cubicBezTo>
                    <a:pt x="183" y="945"/>
                    <a:pt x="92" y="1006"/>
                    <a:pt x="1" y="1097"/>
                  </a:cubicBezTo>
                  <a:cubicBezTo>
                    <a:pt x="366" y="854"/>
                    <a:pt x="730" y="671"/>
                    <a:pt x="1126" y="489"/>
                  </a:cubicBezTo>
                  <a:cubicBezTo>
                    <a:pt x="1746" y="241"/>
                    <a:pt x="2408" y="117"/>
                    <a:pt x="3075" y="117"/>
                  </a:cubicBezTo>
                  <a:cubicBezTo>
                    <a:pt x="3552" y="117"/>
                    <a:pt x="4031" y="180"/>
                    <a:pt x="4499" y="307"/>
                  </a:cubicBezTo>
                  <a:cubicBezTo>
                    <a:pt x="5259" y="489"/>
                    <a:pt x="5989" y="854"/>
                    <a:pt x="6566" y="1401"/>
                  </a:cubicBezTo>
                  <a:cubicBezTo>
                    <a:pt x="7235" y="2009"/>
                    <a:pt x="7843" y="2708"/>
                    <a:pt x="8329" y="3468"/>
                  </a:cubicBezTo>
                  <a:cubicBezTo>
                    <a:pt x="8907" y="4319"/>
                    <a:pt x="9515" y="5139"/>
                    <a:pt x="10153" y="5930"/>
                  </a:cubicBezTo>
                  <a:cubicBezTo>
                    <a:pt x="10852" y="6781"/>
                    <a:pt x="11642" y="7571"/>
                    <a:pt x="12463" y="8270"/>
                  </a:cubicBezTo>
                  <a:cubicBezTo>
                    <a:pt x="14165" y="9760"/>
                    <a:pt x="15989" y="10945"/>
                    <a:pt x="17874" y="11553"/>
                  </a:cubicBezTo>
                  <a:cubicBezTo>
                    <a:pt x="18755" y="11826"/>
                    <a:pt x="19667" y="11978"/>
                    <a:pt x="20609" y="11978"/>
                  </a:cubicBezTo>
                  <a:cubicBezTo>
                    <a:pt x="20661" y="11980"/>
                    <a:pt x="20712" y="11981"/>
                    <a:pt x="20763" y="11981"/>
                  </a:cubicBezTo>
                  <a:cubicBezTo>
                    <a:pt x="21529" y="11981"/>
                    <a:pt x="22266" y="11769"/>
                    <a:pt x="22950" y="11371"/>
                  </a:cubicBezTo>
                  <a:cubicBezTo>
                    <a:pt x="23497" y="11006"/>
                    <a:pt x="23983" y="10519"/>
                    <a:pt x="24348" y="9972"/>
                  </a:cubicBezTo>
                  <a:cubicBezTo>
                    <a:pt x="24713" y="9486"/>
                    <a:pt x="24986" y="9091"/>
                    <a:pt x="25199" y="8726"/>
                  </a:cubicBezTo>
                  <a:lnTo>
                    <a:pt x="25685" y="7936"/>
                  </a:lnTo>
                  <a:cubicBezTo>
                    <a:pt x="25746" y="7845"/>
                    <a:pt x="25807" y="7723"/>
                    <a:pt x="25837" y="7632"/>
                  </a:cubicBezTo>
                  <a:lnTo>
                    <a:pt x="25837" y="7632"/>
                  </a:lnTo>
                  <a:cubicBezTo>
                    <a:pt x="25776" y="7723"/>
                    <a:pt x="25716" y="7814"/>
                    <a:pt x="25655" y="7905"/>
                  </a:cubicBezTo>
                  <a:lnTo>
                    <a:pt x="25138" y="8696"/>
                  </a:lnTo>
                  <a:cubicBezTo>
                    <a:pt x="24895" y="9030"/>
                    <a:pt x="24621" y="9456"/>
                    <a:pt x="24287" y="9912"/>
                  </a:cubicBezTo>
                  <a:cubicBezTo>
                    <a:pt x="23892" y="10459"/>
                    <a:pt x="23406" y="10915"/>
                    <a:pt x="22858" y="11249"/>
                  </a:cubicBezTo>
                  <a:cubicBezTo>
                    <a:pt x="22232" y="11619"/>
                    <a:pt x="21499" y="11829"/>
                    <a:pt x="20759" y="11829"/>
                  </a:cubicBezTo>
                  <a:cubicBezTo>
                    <a:pt x="20709" y="11829"/>
                    <a:pt x="20659" y="11828"/>
                    <a:pt x="20609" y="11826"/>
                  </a:cubicBezTo>
                  <a:cubicBezTo>
                    <a:pt x="19697" y="11826"/>
                    <a:pt x="18785" y="11675"/>
                    <a:pt x="17904" y="11371"/>
                  </a:cubicBezTo>
                  <a:cubicBezTo>
                    <a:pt x="16080" y="10793"/>
                    <a:pt x="14287" y="9577"/>
                    <a:pt x="12585" y="8118"/>
                  </a:cubicBezTo>
                  <a:cubicBezTo>
                    <a:pt x="11794" y="7419"/>
                    <a:pt x="11035" y="6629"/>
                    <a:pt x="10305" y="5808"/>
                  </a:cubicBezTo>
                  <a:cubicBezTo>
                    <a:pt x="9667" y="5018"/>
                    <a:pt x="9059" y="4228"/>
                    <a:pt x="8512" y="3377"/>
                  </a:cubicBezTo>
                  <a:cubicBezTo>
                    <a:pt x="7995" y="2586"/>
                    <a:pt x="7387" y="1887"/>
                    <a:pt x="6688" y="1279"/>
                  </a:cubicBezTo>
                  <a:cubicBezTo>
                    <a:pt x="6080" y="732"/>
                    <a:pt x="5351" y="337"/>
                    <a:pt x="4560" y="155"/>
                  </a:cubicBezTo>
                  <a:cubicBezTo>
                    <a:pt x="4127" y="52"/>
                    <a:pt x="3685" y="1"/>
                    <a:pt x="32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8"/>
            <p:cNvSpPr/>
            <p:nvPr/>
          </p:nvSpPr>
          <p:spPr>
            <a:xfrm>
              <a:off x="4371175" y="2231775"/>
              <a:ext cx="155800" cy="59600"/>
            </a:xfrm>
            <a:custGeom>
              <a:rect b="b" l="l" r="r" t="t"/>
              <a:pathLst>
                <a:path extrusionOk="0" h="2384" w="6232">
                  <a:moveTo>
                    <a:pt x="5938" y="0"/>
                  </a:moveTo>
                  <a:cubicBezTo>
                    <a:pt x="5701" y="0"/>
                    <a:pt x="5465" y="22"/>
                    <a:pt x="5228" y="43"/>
                  </a:cubicBezTo>
                  <a:cubicBezTo>
                    <a:pt x="3617" y="195"/>
                    <a:pt x="2067" y="803"/>
                    <a:pt x="760" y="1745"/>
                  </a:cubicBezTo>
                  <a:cubicBezTo>
                    <a:pt x="487" y="1958"/>
                    <a:pt x="243" y="2171"/>
                    <a:pt x="0" y="2384"/>
                  </a:cubicBezTo>
                  <a:lnTo>
                    <a:pt x="213" y="2232"/>
                  </a:lnTo>
                  <a:cubicBezTo>
                    <a:pt x="335" y="2110"/>
                    <a:pt x="547" y="1958"/>
                    <a:pt x="791" y="1776"/>
                  </a:cubicBezTo>
                  <a:cubicBezTo>
                    <a:pt x="2098" y="834"/>
                    <a:pt x="3617" y="256"/>
                    <a:pt x="5228" y="74"/>
                  </a:cubicBezTo>
                  <a:cubicBezTo>
                    <a:pt x="5532" y="43"/>
                    <a:pt x="5775" y="13"/>
                    <a:pt x="5958" y="13"/>
                  </a:cubicBezTo>
                  <a:lnTo>
                    <a:pt x="6231" y="13"/>
                  </a:lnTo>
                  <a:cubicBezTo>
                    <a:pt x="6133" y="4"/>
                    <a:pt x="6035" y="0"/>
                    <a:pt x="593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8"/>
            <p:cNvSpPr/>
            <p:nvPr/>
          </p:nvSpPr>
          <p:spPr>
            <a:xfrm>
              <a:off x="4520875" y="2324025"/>
              <a:ext cx="158075" cy="76025"/>
            </a:xfrm>
            <a:custGeom>
              <a:rect b="b" l="l" r="r" t="t"/>
              <a:pathLst>
                <a:path extrusionOk="0" h="3041" w="6323">
                  <a:moveTo>
                    <a:pt x="6322" y="1"/>
                  </a:moveTo>
                  <a:lnTo>
                    <a:pt x="6322" y="1"/>
                  </a:lnTo>
                  <a:cubicBezTo>
                    <a:pt x="5988" y="31"/>
                    <a:pt x="5623" y="92"/>
                    <a:pt x="5289" y="153"/>
                  </a:cubicBezTo>
                  <a:cubicBezTo>
                    <a:pt x="4468" y="305"/>
                    <a:pt x="3648" y="578"/>
                    <a:pt x="2888" y="943"/>
                  </a:cubicBezTo>
                  <a:cubicBezTo>
                    <a:pt x="2128" y="1308"/>
                    <a:pt x="1398" y="1764"/>
                    <a:pt x="760" y="2311"/>
                  </a:cubicBezTo>
                  <a:cubicBezTo>
                    <a:pt x="487" y="2554"/>
                    <a:pt x="243" y="2797"/>
                    <a:pt x="0" y="3040"/>
                  </a:cubicBezTo>
                  <a:lnTo>
                    <a:pt x="213" y="2858"/>
                  </a:lnTo>
                  <a:cubicBezTo>
                    <a:pt x="335" y="2736"/>
                    <a:pt x="547" y="2554"/>
                    <a:pt x="790" y="2341"/>
                  </a:cubicBezTo>
                  <a:cubicBezTo>
                    <a:pt x="1429" y="1794"/>
                    <a:pt x="2158" y="1338"/>
                    <a:pt x="2918" y="973"/>
                  </a:cubicBezTo>
                  <a:cubicBezTo>
                    <a:pt x="3678" y="609"/>
                    <a:pt x="4468" y="335"/>
                    <a:pt x="5289" y="183"/>
                  </a:cubicBezTo>
                  <a:cubicBezTo>
                    <a:pt x="5623" y="122"/>
                    <a:pt x="5867" y="62"/>
                    <a:pt x="6049" y="31"/>
                  </a:cubicBezTo>
                  <a:lnTo>
                    <a:pt x="6322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8"/>
            <p:cNvSpPr/>
            <p:nvPr/>
          </p:nvSpPr>
          <p:spPr>
            <a:xfrm>
              <a:off x="4672075" y="2375700"/>
              <a:ext cx="78300" cy="164925"/>
            </a:xfrm>
            <a:custGeom>
              <a:rect b="b" l="l" r="r" t="t"/>
              <a:pathLst>
                <a:path extrusionOk="0" h="6597" w="3132">
                  <a:moveTo>
                    <a:pt x="3132" y="1"/>
                  </a:moveTo>
                  <a:cubicBezTo>
                    <a:pt x="3131" y="1"/>
                    <a:pt x="2797" y="305"/>
                    <a:pt x="2372" y="821"/>
                  </a:cubicBezTo>
                  <a:cubicBezTo>
                    <a:pt x="1764" y="1460"/>
                    <a:pt x="1217" y="2189"/>
                    <a:pt x="791" y="2949"/>
                  </a:cubicBezTo>
                  <a:cubicBezTo>
                    <a:pt x="335" y="3739"/>
                    <a:pt x="92" y="4590"/>
                    <a:pt x="31" y="5502"/>
                  </a:cubicBezTo>
                  <a:cubicBezTo>
                    <a:pt x="1" y="5776"/>
                    <a:pt x="1" y="6019"/>
                    <a:pt x="62" y="6293"/>
                  </a:cubicBezTo>
                  <a:cubicBezTo>
                    <a:pt x="31" y="6019"/>
                    <a:pt x="31" y="5776"/>
                    <a:pt x="62" y="5502"/>
                  </a:cubicBezTo>
                  <a:cubicBezTo>
                    <a:pt x="123" y="4621"/>
                    <a:pt x="396" y="3739"/>
                    <a:pt x="852" y="2979"/>
                  </a:cubicBezTo>
                  <a:cubicBezTo>
                    <a:pt x="1278" y="2220"/>
                    <a:pt x="1794" y="1490"/>
                    <a:pt x="2402" y="821"/>
                  </a:cubicBezTo>
                  <a:lnTo>
                    <a:pt x="2919" y="244"/>
                  </a:lnTo>
                  <a:lnTo>
                    <a:pt x="3132" y="1"/>
                  </a:lnTo>
                  <a:close/>
                  <a:moveTo>
                    <a:pt x="62" y="6293"/>
                  </a:moveTo>
                  <a:cubicBezTo>
                    <a:pt x="62" y="6375"/>
                    <a:pt x="62" y="6457"/>
                    <a:pt x="84" y="6494"/>
                  </a:cubicBezTo>
                  <a:lnTo>
                    <a:pt x="84" y="6494"/>
                  </a:lnTo>
                  <a:cubicBezTo>
                    <a:pt x="75" y="6426"/>
                    <a:pt x="62" y="6353"/>
                    <a:pt x="62" y="6293"/>
                  </a:cubicBezTo>
                  <a:close/>
                  <a:moveTo>
                    <a:pt x="84" y="6494"/>
                  </a:moveTo>
                  <a:cubicBezTo>
                    <a:pt x="89" y="6530"/>
                    <a:pt x="92" y="6565"/>
                    <a:pt x="92" y="6597"/>
                  </a:cubicBezTo>
                  <a:lnTo>
                    <a:pt x="92" y="6505"/>
                  </a:lnTo>
                  <a:cubicBezTo>
                    <a:pt x="89" y="6502"/>
                    <a:pt x="86" y="6499"/>
                    <a:pt x="84" y="649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8"/>
            <p:cNvSpPr/>
            <p:nvPr/>
          </p:nvSpPr>
          <p:spPr>
            <a:xfrm>
              <a:off x="4836225" y="2393175"/>
              <a:ext cx="5350" cy="51700"/>
            </a:xfrm>
            <a:custGeom>
              <a:rect b="b" l="l" r="r" t="t"/>
              <a:pathLst>
                <a:path extrusionOk="0" h="2068" w="214">
                  <a:moveTo>
                    <a:pt x="183" y="1"/>
                  </a:moveTo>
                  <a:lnTo>
                    <a:pt x="183" y="1"/>
                  </a:lnTo>
                  <a:cubicBezTo>
                    <a:pt x="152" y="92"/>
                    <a:pt x="122" y="183"/>
                    <a:pt x="92" y="305"/>
                  </a:cubicBezTo>
                  <a:cubicBezTo>
                    <a:pt x="0" y="791"/>
                    <a:pt x="0" y="1277"/>
                    <a:pt x="122" y="1764"/>
                  </a:cubicBezTo>
                  <a:cubicBezTo>
                    <a:pt x="152" y="1885"/>
                    <a:pt x="183" y="1977"/>
                    <a:pt x="213" y="2068"/>
                  </a:cubicBezTo>
                  <a:cubicBezTo>
                    <a:pt x="213" y="2068"/>
                    <a:pt x="183" y="1946"/>
                    <a:pt x="152" y="1764"/>
                  </a:cubicBezTo>
                  <a:cubicBezTo>
                    <a:pt x="31" y="1277"/>
                    <a:pt x="31" y="791"/>
                    <a:pt x="122" y="305"/>
                  </a:cubicBezTo>
                  <a:cubicBezTo>
                    <a:pt x="152" y="123"/>
                    <a:pt x="183" y="1"/>
                    <a:pt x="18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8"/>
            <p:cNvSpPr/>
            <p:nvPr/>
          </p:nvSpPr>
          <p:spPr>
            <a:xfrm>
              <a:off x="4805075" y="2453225"/>
              <a:ext cx="66125" cy="107150"/>
            </a:xfrm>
            <a:custGeom>
              <a:rect b="b" l="l" r="r" t="t"/>
              <a:pathLst>
                <a:path extrusionOk="0" h="4286" w="2645">
                  <a:moveTo>
                    <a:pt x="0" y="0"/>
                  </a:moveTo>
                  <a:cubicBezTo>
                    <a:pt x="0" y="0"/>
                    <a:pt x="0" y="35"/>
                    <a:pt x="13" y="104"/>
                  </a:cubicBezTo>
                  <a:lnTo>
                    <a:pt x="13" y="104"/>
                  </a:lnTo>
                  <a:cubicBezTo>
                    <a:pt x="9" y="69"/>
                    <a:pt x="5" y="35"/>
                    <a:pt x="0" y="0"/>
                  </a:cubicBezTo>
                  <a:close/>
                  <a:moveTo>
                    <a:pt x="13" y="104"/>
                  </a:moveTo>
                  <a:cubicBezTo>
                    <a:pt x="40" y="313"/>
                    <a:pt x="70" y="525"/>
                    <a:pt x="122" y="760"/>
                  </a:cubicBezTo>
                  <a:cubicBezTo>
                    <a:pt x="426" y="1945"/>
                    <a:pt x="1094" y="3040"/>
                    <a:pt x="2037" y="3830"/>
                  </a:cubicBezTo>
                  <a:cubicBezTo>
                    <a:pt x="2207" y="4000"/>
                    <a:pt x="2403" y="4143"/>
                    <a:pt x="2601" y="4261"/>
                  </a:cubicBezTo>
                  <a:lnTo>
                    <a:pt x="2601" y="4261"/>
                  </a:lnTo>
                  <a:cubicBezTo>
                    <a:pt x="2571" y="4242"/>
                    <a:pt x="2525" y="4211"/>
                    <a:pt x="2462" y="4164"/>
                  </a:cubicBezTo>
                  <a:cubicBezTo>
                    <a:pt x="2310" y="4043"/>
                    <a:pt x="2189" y="3921"/>
                    <a:pt x="2037" y="3800"/>
                  </a:cubicBezTo>
                  <a:cubicBezTo>
                    <a:pt x="1125" y="2979"/>
                    <a:pt x="456" y="1915"/>
                    <a:pt x="152" y="730"/>
                  </a:cubicBezTo>
                  <a:cubicBezTo>
                    <a:pt x="91" y="517"/>
                    <a:pt x="91" y="304"/>
                    <a:pt x="31" y="182"/>
                  </a:cubicBezTo>
                  <a:cubicBezTo>
                    <a:pt x="23" y="153"/>
                    <a:pt x="17" y="126"/>
                    <a:pt x="13" y="104"/>
                  </a:cubicBezTo>
                  <a:close/>
                  <a:moveTo>
                    <a:pt x="2601" y="4261"/>
                  </a:moveTo>
                  <a:cubicBezTo>
                    <a:pt x="2630" y="4279"/>
                    <a:pt x="2645" y="4286"/>
                    <a:pt x="2645" y="4286"/>
                  </a:cubicBezTo>
                  <a:cubicBezTo>
                    <a:pt x="2630" y="4278"/>
                    <a:pt x="2616" y="4269"/>
                    <a:pt x="2601" y="426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8"/>
            <p:cNvSpPr/>
            <p:nvPr/>
          </p:nvSpPr>
          <p:spPr>
            <a:xfrm>
              <a:off x="4924375" y="2370375"/>
              <a:ext cx="71450" cy="57025"/>
            </a:xfrm>
            <a:custGeom>
              <a:rect b="b" l="l" r="r" t="t"/>
              <a:pathLst>
                <a:path extrusionOk="0" h="2281" w="2858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52" y="183"/>
                    <a:pt x="395" y="426"/>
                  </a:cubicBezTo>
                  <a:cubicBezTo>
                    <a:pt x="699" y="730"/>
                    <a:pt x="1034" y="1034"/>
                    <a:pt x="1399" y="1338"/>
                  </a:cubicBezTo>
                  <a:cubicBezTo>
                    <a:pt x="1733" y="1612"/>
                    <a:pt x="2098" y="1855"/>
                    <a:pt x="2493" y="2098"/>
                  </a:cubicBezTo>
                  <a:cubicBezTo>
                    <a:pt x="2649" y="2177"/>
                    <a:pt x="2774" y="2239"/>
                    <a:pt x="2858" y="2281"/>
                  </a:cubicBezTo>
                  <a:lnTo>
                    <a:pt x="2493" y="2068"/>
                  </a:lnTo>
                  <a:cubicBezTo>
                    <a:pt x="2128" y="1825"/>
                    <a:pt x="1733" y="1582"/>
                    <a:pt x="1399" y="1308"/>
                  </a:cubicBezTo>
                  <a:cubicBezTo>
                    <a:pt x="1034" y="1004"/>
                    <a:pt x="699" y="730"/>
                    <a:pt x="395" y="396"/>
                  </a:cubicBezTo>
                  <a:lnTo>
                    <a:pt x="122" y="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8"/>
            <p:cNvSpPr/>
            <p:nvPr/>
          </p:nvSpPr>
          <p:spPr>
            <a:xfrm>
              <a:off x="5078625" y="2325550"/>
              <a:ext cx="12175" cy="91225"/>
            </a:xfrm>
            <a:custGeom>
              <a:rect b="b" l="l" r="r" t="t"/>
              <a:pathLst>
                <a:path extrusionOk="0" h="3649" w="487">
                  <a:moveTo>
                    <a:pt x="1" y="1"/>
                  </a:moveTo>
                  <a:lnTo>
                    <a:pt x="92" y="426"/>
                  </a:lnTo>
                  <a:cubicBezTo>
                    <a:pt x="153" y="730"/>
                    <a:pt x="244" y="1216"/>
                    <a:pt x="335" y="1733"/>
                  </a:cubicBezTo>
                  <a:cubicBezTo>
                    <a:pt x="396" y="2250"/>
                    <a:pt x="457" y="2736"/>
                    <a:pt x="457" y="3071"/>
                  </a:cubicBezTo>
                  <a:cubicBezTo>
                    <a:pt x="457" y="3223"/>
                    <a:pt x="457" y="3405"/>
                    <a:pt x="457" y="3496"/>
                  </a:cubicBezTo>
                  <a:lnTo>
                    <a:pt x="457" y="3648"/>
                  </a:lnTo>
                  <a:cubicBezTo>
                    <a:pt x="457" y="3648"/>
                    <a:pt x="487" y="3587"/>
                    <a:pt x="487" y="3466"/>
                  </a:cubicBezTo>
                  <a:lnTo>
                    <a:pt x="487" y="3071"/>
                  </a:lnTo>
                  <a:cubicBezTo>
                    <a:pt x="457" y="2615"/>
                    <a:pt x="426" y="2159"/>
                    <a:pt x="365" y="1733"/>
                  </a:cubicBezTo>
                  <a:cubicBezTo>
                    <a:pt x="274" y="1186"/>
                    <a:pt x="183" y="730"/>
                    <a:pt x="122" y="396"/>
                  </a:cubicBezTo>
                  <a:cubicBezTo>
                    <a:pt x="61" y="244"/>
                    <a:pt x="61" y="92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8"/>
            <p:cNvSpPr/>
            <p:nvPr/>
          </p:nvSpPr>
          <p:spPr>
            <a:xfrm>
              <a:off x="5192600" y="2351400"/>
              <a:ext cx="16000" cy="76750"/>
            </a:xfrm>
            <a:custGeom>
              <a:rect b="b" l="l" r="r" t="t"/>
              <a:pathLst>
                <a:path extrusionOk="0" h="3070" w="640">
                  <a:moveTo>
                    <a:pt x="639" y="0"/>
                  </a:moveTo>
                  <a:lnTo>
                    <a:pt x="609" y="122"/>
                  </a:lnTo>
                  <a:cubicBezTo>
                    <a:pt x="609" y="243"/>
                    <a:pt x="579" y="365"/>
                    <a:pt x="579" y="456"/>
                  </a:cubicBezTo>
                  <a:cubicBezTo>
                    <a:pt x="548" y="730"/>
                    <a:pt x="487" y="1125"/>
                    <a:pt x="396" y="1550"/>
                  </a:cubicBezTo>
                  <a:cubicBezTo>
                    <a:pt x="305" y="1976"/>
                    <a:pt x="214" y="2371"/>
                    <a:pt x="123" y="2644"/>
                  </a:cubicBezTo>
                  <a:cubicBezTo>
                    <a:pt x="92" y="2736"/>
                    <a:pt x="62" y="2857"/>
                    <a:pt x="31" y="2948"/>
                  </a:cubicBezTo>
                  <a:cubicBezTo>
                    <a:pt x="31" y="3009"/>
                    <a:pt x="1" y="3040"/>
                    <a:pt x="1" y="3070"/>
                  </a:cubicBezTo>
                  <a:cubicBezTo>
                    <a:pt x="1" y="3070"/>
                    <a:pt x="1" y="3070"/>
                    <a:pt x="62" y="2979"/>
                  </a:cubicBezTo>
                  <a:cubicBezTo>
                    <a:pt x="92" y="2857"/>
                    <a:pt x="123" y="2736"/>
                    <a:pt x="153" y="2644"/>
                  </a:cubicBezTo>
                  <a:cubicBezTo>
                    <a:pt x="244" y="2371"/>
                    <a:pt x="335" y="1976"/>
                    <a:pt x="427" y="1550"/>
                  </a:cubicBezTo>
                  <a:cubicBezTo>
                    <a:pt x="518" y="1125"/>
                    <a:pt x="579" y="760"/>
                    <a:pt x="609" y="456"/>
                  </a:cubicBezTo>
                  <a:cubicBezTo>
                    <a:pt x="609" y="365"/>
                    <a:pt x="639" y="243"/>
                    <a:pt x="639" y="122"/>
                  </a:cubicBezTo>
                  <a:cubicBezTo>
                    <a:pt x="639" y="91"/>
                    <a:pt x="639" y="30"/>
                    <a:pt x="63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8"/>
            <p:cNvSpPr/>
            <p:nvPr/>
          </p:nvSpPr>
          <p:spPr>
            <a:xfrm>
              <a:off x="5289125" y="2399250"/>
              <a:ext cx="6100" cy="30425"/>
            </a:xfrm>
            <a:custGeom>
              <a:rect b="b" l="l" r="r" t="t"/>
              <a:pathLst>
                <a:path extrusionOk="0" h="1217" w="244">
                  <a:moveTo>
                    <a:pt x="243" y="1"/>
                  </a:moveTo>
                  <a:lnTo>
                    <a:pt x="243" y="1"/>
                  </a:lnTo>
                  <a:cubicBezTo>
                    <a:pt x="183" y="183"/>
                    <a:pt x="152" y="396"/>
                    <a:pt x="122" y="609"/>
                  </a:cubicBezTo>
                  <a:cubicBezTo>
                    <a:pt x="61" y="822"/>
                    <a:pt x="31" y="1034"/>
                    <a:pt x="0" y="1217"/>
                  </a:cubicBezTo>
                  <a:cubicBezTo>
                    <a:pt x="61" y="1034"/>
                    <a:pt x="122" y="822"/>
                    <a:pt x="152" y="609"/>
                  </a:cubicBezTo>
                  <a:cubicBezTo>
                    <a:pt x="183" y="427"/>
                    <a:pt x="243" y="214"/>
                    <a:pt x="24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8"/>
            <p:cNvSpPr/>
            <p:nvPr/>
          </p:nvSpPr>
          <p:spPr>
            <a:xfrm>
              <a:off x="5422100" y="2430425"/>
              <a:ext cx="2300" cy="44100"/>
            </a:xfrm>
            <a:custGeom>
              <a:rect b="b" l="l" r="r" t="t"/>
              <a:pathLst>
                <a:path extrusionOk="0" h="1764" w="92">
                  <a:moveTo>
                    <a:pt x="61" y="0"/>
                  </a:moveTo>
                  <a:cubicBezTo>
                    <a:pt x="61" y="0"/>
                    <a:pt x="61" y="31"/>
                    <a:pt x="61" y="61"/>
                  </a:cubicBezTo>
                  <a:lnTo>
                    <a:pt x="61" y="243"/>
                  </a:lnTo>
                  <a:lnTo>
                    <a:pt x="61" y="882"/>
                  </a:lnTo>
                  <a:cubicBezTo>
                    <a:pt x="61" y="1069"/>
                    <a:pt x="61" y="1238"/>
                    <a:pt x="47" y="1375"/>
                  </a:cubicBezTo>
                  <a:lnTo>
                    <a:pt x="47" y="1375"/>
                  </a:lnTo>
                  <a:cubicBezTo>
                    <a:pt x="71" y="1209"/>
                    <a:pt x="92" y="1055"/>
                    <a:pt x="92" y="882"/>
                  </a:cubicBezTo>
                  <a:lnTo>
                    <a:pt x="92" y="243"/>
                  </a:lnTo>
                  <a:cubicBezTo>
                    <a:pt x="92" y="152"/>
                    <a:pt x="92" y="61"/>
                    <a:pt x="61" y="0"/>
                  </a:cubicBezTo>
                  <a:close/>
                  <a:moveTo>
                    <a:pt x="47" y="1375"/>
                  </a:moveTo>
                  <a:lnTo>
                    <a:pt x="47" y="1375"/>
                  </a:lnTo>
                  <a:cubicBezTo>
                    <a:pt x="42" y="1412"/>
                    <a:pt x="36" y="1451"/>
                    <a:pt x="31" y="1490"/>
                  </a:cubicBezTo>
                  <a:cubicBezTo>
                    <a:pt x="38" y="1455"/>
                    <a:pt x="43" y="1416"/>
                    <a:pt x="47" y="1375"/>
                  </a:cubicBezTo>
                  <a:close/>
                  <a:moveTo>
                    <a:pt x="31" y="1490"/>
                  </a:moveTo>
                  <a:lnTo>
                    <a:pt x="31" y="1490"/>
                  </a:lnTo>
                  <a:cubicBezTo>
                    <a:pt x="0" y="1642"/>
                    <a:pt x="0" y="1763"/>
                    <a:pt x="0" y="1763"/>
                  </a:cubicBezTo>
                  <a:cubicBezTo>
                    <a:pt x="31" y="1672"/>
                    <a:pt x="31" y="1581"/>
                    <a:pt x="31" y="149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8"/>
            <p:cNvSpPr/>
            <p:nvPr/>
          </p:nvSpPr>
          <p:spPr>
            <a:xfrm>
              <a:off x="5082425" y="2425100"/>
              <a:ext cx="367050" cy="140900"/>
            </a:xfrm>
            <a:custGeom>
              <a:rect b="b" l="l" r="r" t="t"/>
              <a:pathLst>
                <a:path extrusionOk="0" h="5636" w="14682">
                  <a:moveTo>
                    <a:pt x="14606" y="3138"/>
                  </a:moveTo>
                  <a:lnTo>
                    <a:pt x="14606" y="3138"/>
                  </a:lnTo>
                  <a:cubicBezTo>
                    <a:pt x="14611" y="3156"/>
                    <a:pt x="14616" y="3174"/>
                    <a:pt x="14621" y="3192"/>
                  </a:cubicBezTo>
                  <a:lnTo>
                    <a:pt x="14682" y="3162"/>
                  </a:lnTo>
                  <a:cubicBezTo>
                    <a:pt x="14657" y="3153"/>
                    <a:pt x="14632" y="3146"/>
                    <a:pt x="14606" y="3138"/>
                  </a:cubicBezTo>
                  <a:close/>
                  <a:moveTo>
                    <a:pt x="730" y="0"/>
                  </a:moveTo>
                  <a:cubicBezTo>
                    <a:pt x="244" y="882"/>
                    <a:pt x="1" y="1885"/>
                    <a:pt x="1" y="2918"/>
                  </a:cubicBezTo>
                  <a:lnTo>
                    <a:pt x="912" y="2918"/>
                  </a:lnTo>
                  <a:cubicBezTo>
                    <a:pt x="1095" y="4195"/>
                    <a:pt x="2250" y="5198"/>
                    <a:pt x="3527" y="5441"/>
                  </a:cubicBezTo>
                  <a:cubicBezTo>
                    <a:pt x="4089" y="5562"/>
                    <a:pt x="4564" y="5635"/>
                    <a:pt x="5020" y="5635"/>
                  </a:cubicBezTo>
                  <a:cubicBezTo>
                    <a:pt x="5598" y="5635"/>
                    <a:pt x="6147" y="5517"/>
                    <a:pt x="6809" y="5228"/>
                  </a:cubicBezTo>
                  <a:cubicBezTo>
                    <a:pt x="8055" y="4681"/>
                    <a:pt x="9666" y="3830"/>
                    <a:pt x="10882" y="3405"/>
                  </a:cubicBezTo>
                  <a:cubicBezTo>
                    <a:pt x="11668" y="3136"/>
                    <a:pt x="12490" y="2953"/>
                    <a:pt x="13296" y="2953"/>
                  </a:cubicBezTo>
                  <a:cubicBezTo>
                    <a:pt x="13741" y="2953"/>
                    <a:pt x="14181" y="3009"/>
                    <a:pt x="14606" y="3138"/>
                  </a:cubicBezTo>
                  <a:lnTo>
                    <a:pt x="14606" y="3138"/>
                  </a:lnTo>
                  <a:cubicBezTo>
                    <a:pt x="14158" y="1527"/>
                    <a:pt x="12475" y="484"/>
                    <a:pt x="10821" y="213"/>
                  </a:cubicBezTo>
                  <a:cubicBezTo>
                    <a:pt x="10389" y="144"/>
                    <a:pt x="9956" y="115"/>
                    <a:pt x="9523" y="115"/>
                  </a:cubicBezTo>
                  <a:cubicBezTo>
                    <a:pt x="8254" y="115"/>
                    <a:pt x="6984" y="358"/>
                    <a:pt x="5715" y="517"/>
                  </a:cubicBezTo>
                  <a:cubicBezTo>
                    <a:pt x="5087" y="597"/>
                    <a:pt x="4438" y="656"/>
                    <a:pt x="3793" y="656"/>
                  </a:cubicBezTo>
                  <a:cubicBezTo>
                    <a:pt x="2721" y="656"/>
                    <a:pt x="1660" y="494"/>
                    <a:pt x="73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8"/>
            <p:cNvSpPr/>
            <p:nvPr/>
          </p:nvSpPr>
          <p:spPr>
            <a:xfrm>
              <a:off x="5104475" y="2434975"/>
              <a:ext cx="18250" cy="63100"/>
            </a:xfrm>
            <a:custGeom>
              <a:rect b="b" l="l" r="r" t="t"/>
              <a:pathLst>
                <a:path extrusionOk="0" h="2524" w="730">
                  <a:moveTo>
                    <a:pt x="730" y="1"/>
                  </a:moveTo>
                  <a:lnTo>
                    <a:pt x="730" y="1"/>
                  </a:lnTo>
                  <a:cubicBezTo>
                    <a:pt x="638" y="92"/>
                    <a:pt x="578" y="213"/>
                    <a:pt x="517" y="335"/>
                  </a:cubicBezTo>
                  <a:cubicBezTo>
                    <a:pt x="395" y="608"/>
                    <a:pt x="274" y="912"/>
                    <a:pt x="182" y="1216"/>
                  </a:cubicBezTo>
                  <a:cubicBezTo>
                    <a:pt x="91" y="1490"/>
                    <a:pt x="61" y="1824"/>
                    <a:pt x="30" y="2128"/>
                  </a:cubicBezTo>
                  <a:cubicBezTo>
                    <a:pt x="0" y="2250"/>
                    <a:pt x="0" y="2371"/>
                    <a:pt x="30" y="2523"/>
                  </a:cubicBezTo>
                  <a:cubicBezTo>
                    <a:pt x="61" y="2371"/>
                    <a:pt x="61" y="2250"/>
                    <a:pt x="61" y="2128"/>
                  </a:cubicBezTo>
                  <a:cubicBezTo>
                    <a:pt x="122" y="1824"/>
                    <a:pt x="182" y="1520"/>
                    <a:pt x="274" y="1216"/>
                  </a:cubicBezTo>
                  <a:cubicBezTo>
                    <a:pt x="334" y="912"/>
                    <a:pt x="456" y="639"/>
                    <a:pt x="578" y="365"/>
                  </a:cubicBezTo>
                  <a:cubicBezTo>
                    <a:pt x="638" y="244"/>
                    <a:pt x="669" y="122"/>
                    <a:pt x="73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8"/>
            <p:cNvSpPr/>
            <p:nvPr/>
          </p:nvSpPr>
          <p:spPr>
            <a:xfrm>
              <a:off x="5083200" y="2476200"/>
              <a:ext cx="23575" cy="3625"/>
            </a:xfrm>
            <a:custGeom>
              <a:rect b="b" l="l" r="r" t="t"/>
              <a:pathLst>
                <a:path extrusionOk="0" h="145" w="943">
                  <a:moveTo>
                    <a:pt x="243" y="1"/>
                  </a:moveTo>
                  <a:cubicBezTo>
                    <a:pt x="160" y="1"/>
                    <a:pt x="76" y="8"/>
                    <a:pt x="0" y="23"/>
                  </a:cubicBezTo>
                  <a:cubicBezTo>
                    <a:pt x="152" y="84"/>
                    <a:pt x="304" y="84"/>
                    <a:pt x="486" y="84"/>
                  </a:cubicBezTo>
                  <a:cubicBezTo>
                    <a:pt x="638" y="115"/>
                    <a:pt x="790" y="145"/>
                    <a:pt x="942" y="145"/>
                  </a:cubicBezTo>
                  <a:cubicBezTo>
                    <a:pt x="790" y="84"/>
                    <a:pt x="638" y="23"/>
                    <a:pt x="486" y="23"/>
                  </a:cubicBezTo>
                  <a:cubicBezTo>
                    <a:pt x="410" y="8"/>
                    <a:pt x="327" y="1"/>
                    <a:pt x="24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8"/>
            <p:cNvSpPr/>
            <p:nvPr/>
          </p:nvSpPr>
          <p:spPr>
            <a:xfrm>
              <a:off x="5090775" y="2446000"/>
              <a:ext cx="20550" cy="8000"/>
            </a:xfrm>
            <a:custGeom>
              <a:rect b="b" l="l" r="r" t="t"/>
              <a:pathLst>
                <a:path extrusionOk="0" h="320" w="822">
                  <a:moveTo>
                    <a:pt x="157" y="0"/>
                  </a:moveTo>
                  <a:cubicBezTo>
                    <a:pt x="105" y="0"/>
                    <a:pt x="53" y="5"/>
                    <a:pt x="1" y="15"/>
                  </a:cubicBezTo>
                  <a:cubicBezTo>
                    <a:pt x="1" y="46"/>
                    <a:pt x="183" y="46"/>
                    <a:pt x="427" y="137"/>
                  </a:cubicBezTo>
                  <a:cubicBezTo>
                    <a:pt x="639" y="228"/>
                    <a:pt x="822" y="319"/>
                    <a:pt x="822" y="319"/>
                  </a:cubicBezTo>
                  <a:cubicBezTo>
                    <a:pt x="645" y="118"/>
                    <a:pt x="407" y="0"/>
                    <a:pt x="1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8"/>
            <p:cNvSpPr/>
            <p:nvPr/>
          </p:nvSpPr>
          <p:spPr>
            <a:xfrm>
              <a:off x="5105975" y="2427000"/>
              <a:ext cx="346550" cy="138475"/>
            </a:xfrm>
            <a:custGeom>
              <a:rect b="b" l="l" r="r" t="t"/>
              <a:pathLst>
                <a:path extrusionOk="0" h="5539" w="13862">
                  <a:moveTo>
                    <a:pt x="8183" y="0"/>
                  </a:moveTo>
                  <a:cubicBezTo>
                    <a:pt x="7381" y="0"/>
                    <a:pt x="6578" y="84"/>
                    <a:pt x="5776" y="259"/>
                  </a:cubicBezTo>
                  <a:cubicBezTo>
                    <a:pt x="4864" y="441"/>
                    <a:pt x="3952" y="532"/>
                    <a:pt x="3010" y="532"/>
                  </a:cubicBezTo>
                  <a:lnTo>
                    <a:pt x="1977" y="532"/>
                  </a:lnTo>
                  <a:cubicBezTo>
                    <a:pt x="1977" y="532"/>
                    <a:pt x="2341" y="563"/>
                    <a:pt x="3040" y="563"/>
                  </a:cubicBezTo>
                  <a:cubicBezTo>
                    <a:pt x="3952" y="563"/>
                    <a:pt x="4895" y="502"/>
                    <a:pt x="5806" y="320"/>
                  </a:cubicBezTo>
                  <a:cubicBezTo>
                    <a:pt x="6576" y="166"/>
                    <a:pt x="7355" y="89"/>
                    <a:pt x="8138" y="89"/>
                  </a:cubicBezTo>
                  <a:cubicBezTo>
                    <a:pt x="8747" y="89"/>
                    <a:pt x="9359" y="135"/>
                    <a:pt x="9971" y="228"/>
                  </a:cubicBezTo>
                  <a:cubicBezTo>
                    <a:pt x="10791" y="350"/>
                    <a:pt x="11551" y="654"/>
                    <a:pt x="12250" y="1140"/>
                  </a:cubicBezTo>
                  <a:cubicBezTo>
                    <a:pt x="12955" y="1640"/>
                    <a:pt x="13490" y="2338"/>
                    <a:pt x="13772" y="3153"/>
                  </a:cubicBezTo>
                  <a:lnTo>
                    <a:pt x="13772" y="3153"/>
                  </a:lnTo>
                  <a:cubicBezTo>
                    <a:pt x="13424" y="3012"/>
                    <a:pt x="13050" y="2902"/>
                    <a:pt x="12676" y="2873"/>
                  </a:cubicBezTo>
                  <a:cubicBezTo>
                    <a:pt x="12606" y="2871"/>
                    <a:pt x="12536" y="2870"/>
                    <a:pt x="12466" y="2870"/>
                  </a:cubicBezTo>
                  <a:cubicBezTo>
                    <a:pt x="11564" y="2870"/>
                    <a:pt x="10665" y="3051"/>
                    <a:pt x="9819" y="3390"/>
                  </a:cubicBezTo>
                  <a:cubicBezTo>
                    <a:pt x="8968" y="3663"/>
                    <a:pt x="8117" y="4028"/>
                    <a:pt x="7296" y="4393"/>
                  </a:cubicBezTo>
                  <a:cubicBezTo>
                    <a:pt x="6931" y="4575"/>
                    <a:pt x="6536" y="4757"/>
                    <a:pt x="6171" y="4940"/>
                  </a:cubicBezTo>
                  <a:cubicBezTo>
                    <a:pt x="5806" y="5092"/>
                    <a:pt x="5442" y="5244"/>
                    <a:pt x="5077" y="5335"/>
                  </a:cubicBezTo>
                  <a:cubicBezTo>
                    <a:pt x="4634" y="5431"/>
                    <a:pt x="4192" y="5491"/>
                    <a:pt x="3742" y="5491"/>
                  </a:cubicBezTo>
                  <a:cubicBezTo>
                    <a:pt x="3481" y="5491"/>
                    <a:pt x="3217" y="5471"/>
                    <a:pt x="2949" y="5426"/>
                  </a:cubicBezTo>
                  <a:cubicBezTo>
                    <a:pt x="2372" y="5365"/>
                    <a:pt x="1825" y="5152"/>
                    <a:pt x="1338" y="4818"/>
                  </a:cubicBezTo>
                  <a:cubicBezTo>
                    <a:pt x="974" y="4575"/>
                    <a:pt x="670" y="4271"/>
                    <a:pt x="426" y="3906"/>
                  </a:cubicBezTo>
                  <a:cubicBezTo>
                    <a:pt x="244" y="3572"/>
                    <a:pt x="92" y="3207"/>
                    <a:pt x="1" y="2842"/>
                  </a:cubicBezTo>
                  <a:lnTo>
                    <a:pt x="1" y="2842"/>
                  </a:lnTo>
                  <a:cubicBezTo>
                    <a:pt x="1" y="2843"/>
                    <a:pt x="1" y="2964"/>
                    <a:pt x="62" y="3146"/>
                  </a:cubicBezTo>
                  <a:cubicBezTo>
                    <a:pt x="153" y="3420"/>
                    <a:pt x="244" y="3663"/>
                    <a:pt x="396" y="3906"/>
                  </a:cubicBezTo>
                  <a:cubicBezTo>
                    <a:pt x="639" y="4271"/>
                    <a:pt x="943" y="4605"/>
                    <a:pt x="1308" y="4849"/>
                  </a:cubicBezTo>
                  <a:cubicBezTo>
                    <a:pt x="1794" y="5183"/>
                    <a:pt x="2372" y="5396"/>
                    <a:pt x="2949" y="5487"/>
                  </a:cubicBezTo>
                  <a:cubicBezTo>
                    <a:pt x="3211" y="5521"/>
                    <a:pt x="3478" y="5538"/>
                    <a:pt x="3745" y="5538"/>
                  </a:cubicBezTo>
                  <a:cubicBezTo>
                    <a:pt x="4191" y="5538"/>
                    <a:pt x="4640" y="5491"/>
                    <a:pt x="5077" y="5396"/>
                  </a:cubicBezTo>
                  <a:cubicBezTo>
                    <a:pt x="5472" y="5274"/>
                    <a:pt x="5837" y="5152"/>
                    <a:pt x="6202" y="5000"/>
                  </a:cubicBezTo>
                  <a:cubicBezTo>
                    <a:pt x="6566" y="4849"/>
                    <a:pt x="6961" y="4636"/>
                    <a:pt x="7326" y="4453"/>
                  </a:cubicBezTo>
                  <a:cubicBezTo>
                    <a:pt x="8147" y="4089"/>
                    <a:pt x="8998" y="3724"/>
                    <a:pt x="9819" y="3450"/>
                  </a:cubicBezTo>
                  <a:cubicBezTo>
                    <a:pt x="10731" y="3086"/>
                    <a:pt x="11703" y="2934"/>
                    <a:pt x="12645" y="2934"/>
                  </a:cubicBezTo>
                  <a:cubicBezTo>
                    <a:pt x="13041" y="2964"/>
                    <a:pt x="13436" y="3086"/>
                    <a:pt x="13801" y="3268"/>
                  </a:cubicBezTo>
                  <a:lnTo>
                    <a:pt x="13861" y="3298"/>
                  </a:lnTo>
                  <a:lnTo>
                    <a:pt x="13861" y="3207"/>
                  </a:lnTo>
                  <a:cubicBezTo>
                    <a:pt x="13557" y="2326"/>
                    <a:pt x="13010" y="1596"/>
                    <a:pt x="12281" y="1049"/>
                  </a:cubicBezTo>
                  <a:cubicBezTo>
                    <a:pt x="11582" y="593"/>
                    <a:pt x="10791" y="259"/>
                    <a:pt x="9971" y="137"/>
                  </a:cubicBezTo>
                  <a:cubicBezTo>
                    <a:pt x="9375" y="47"/>
                    <a:pt x="8779" y="0"/>
                    <a:pt x="818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8"/>
            <p:cNvSpPr/>
            <p:nvPr/>
          </p:nvSpPr>
          <p:spPr>
            <a:xfrm>
              <a:off x="5143975" y="2441825"/>
              <a:ext cx="18275" cy="114000"/>
            </a:xfrm>
            <a:custGeom>
              <a:rect b="b" l="l" r="r" t="t"/>
              <a:pathLst>
                <a:path extrusionOk="0" h="4560" w="731">
                  <a:moveTo>
                    <a:pt x="730" y="0"/>
                  </a:moveTo>
                  <a:cubicBezTo>
                    <a:pt x="700" y="31"/>
                    <a:pt x="669" y="91"/>
                    <a:pt x="639" y="152"/>
                  </a:cubicBezTo>
                  <a:cubicBezTo>
                    <a:pt x="578" y="304"/>
                    <a:pt x="487" y="456"/>
                    <a:pt x="457" y="608"/>
                  </a:cubicBezTo>
                  <a:cubicBezTo>
                    <a:pt x="61" y="1672"/>
                    <a:pt x="1" y="2797"/>
                    <a:pt x="213" y="3921"/>
                  </a:cubicBezTo>
                  <a:cubicBezTo>
                    <a:pt x="244" y="4073"/>
                    <a:pt x="305" y="4225"/>
                    <a:pt x="335" y="4407"/>
                  </a:cubicBezTo>
                  <a:cubicBezTo>
                    <a:pt x="365" y="4438"/>
                    <a:pt x="396" y="4499"/>
                    <a:pt x="396" y="4559"/>
                  </a:cubicBezTo>
                  <a:cubicBezTo>
                    <a:pt x="426" y="4559"/>
                    <a:pt x="335" y="4316"/>
                    <a:pt x="274" y="3891"/>
                  </a:cubicBezTo>
                  <a:cubicBezTo>
                    <a:pt x="183" y="3344"/>
                    <a:pt x="153" y="2797"/>
                    <a:pt x="183" y="2249"/>
                  </a:cubicBezTo>
                  <a:cubicBezTo>
                    <a:pt x="213" y="1702"/>
                    <a:pt x="335" y="1155"/>
                    <a:pt x="487" y="638"/>
                  </a:cubicBezTo>
                  <a:cubicBezTo>
                    <a:pt x="639" y="243"/>
                    <a:pt x="730" y="0"/>
                    <a:pt x="73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8"/>
            <p:cNvSpPr/>
            <p:nvPr/>
          </p:nvSpPr>
          <p:spPr>
            <a:xfrm>
              <a:off x="5235925" y="2500325"/>
              <a:ext cx="13700" cy="53225"/>
            </a:xfrm>
            <a:custGeom>
              <a:rect b="b" l="l" r="r" t="t"/>
              <a:pathLst>
                <a:path extrusionOk="0" h="2129" w="548">
                  <a:moveTo>
                    <a:pt x="31" y="1"/>
                  </a:moveTo>
                  <a:cubicBezTo>
                    <a:pt x="1" y="92"/>
                    <a:pt x="1" y="213"/>
                    <a:pt x="31" y="335"/>
                  </a:cubicBezTo>
                  <a:cubicBezTo>
                    <a:pt x="61" y="578"/>
                    <a:pt x="92" y="821"/>
                    <a:pt x="153" y="1095"/>
                  </a:cubicBezTo>
                  <a:cubicBezTo>
                    <a:pt x="244" y="1399"/>
                    <a:pt x="335" y="1642"/>
                    <a:pt x="396" y="1855"/>
                  </a:cubicBezTo>
                  <a:cubicBezTo>
                    <a:pt x="426" y="1946"/>
                    <a:pt x="487" y="2037"/>
                    <a:pt x="517" y="2128"/>
                  </a:cubicBezTo>
                  <a:cubicBezTo>
                    <a:pt x="548" y="2128"/>
                    <a:pt x="396" y="1672"/>
                    <a:pt x="244" y="1064"/>
                  </a:cubicBezTo>
                  <a:cubicBezTo>
                    <a:pt x="183" y="791"/>
                    <a:pt x="122" y="517"/>
                    <a:pt x="92" y="305"/>
                  </a:cubicBezTo>
                  <a:cubicBezTo>
                    <a:pt x="61" y="213"/>
                    <a:pt x="61" y="92"/>
                    <a:pt x="3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8"/>
            <p:cNvSpPr/>
            <p:nvPr/>
          </p:nvSpPr>
          <p:spPr>
            <a:xfrm>
              <a:off x="5223000" y="2467650"/>
              <a:ext cx="5350" cy="31175"/>
            </a:xfrm>
            <a:custGeom>
              <a:rect b="b" l="l" r="r" t="t"/>
              <a:pathLst>
                <a:path extrusionOk="0" h="1247" w="214">
                  <a:moveTo>
                    <a:pt x="92" y="1"/>
                  </a:moveTo>
                  <a:cubicBezTo>
                    <a:pt x="1" y="426"/>
                    <a:pt x="31" y="852"/>
                    <a:pt x="183" y="1247"/>
                  </a:cubicBezTo>
                  <a:cubicBezTo>
                    <a:pt x="214" y="1247"/>
                    <a:pt x="153" y="973"/>
                    <a:pt x="122" y="639"/>
                  </a:cubicBezTo>
                  <a:cubicBezTo>
                    <a:pt x="122" y="426"/>
                    <a:pt x="92" y="213"/>
                    <a:pt x="9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8"/>
            <p:cNvSpPr/>
            <p:nvPr/>
          </p:nvSpPr>
          <p:spPr>
            <a:xfrm>
              <a:off x="5238200" y="2434975"/>
              <a:ext cx="7625" cy="28900"/>
            </a:xfrm>
            <a:custGeom>
              <a:rect b="b" l="l" r="r" t="t"/>
              <a:pathLst>
                <a:path extrusionOk="0" h="1156" w="305">
                  <a:moveTo>
                    <a:pt x="274" y="1"/>
                  </a:moveTo>
                  <a:lnTo>
                    <a:pt x="274" y="1"/>
                  </a:lnTo>
                  <a:cubicBezTo>
                    <a:pt x="153" y="153"/>
                    <a:pt x="92" y="335"/>
                    <a:pt x="62" y="548"/>
                  </a:cubicBezTo>
                  <a:cubicBezTo>
                    <a:pt x="1" y="730"/>
                    <a:pt x="1" y="943"/>
                    <a:pt x="62" y="1156"/>
                  </a:cubicBezTo>
                  <a:cubicBezTo>
                    <a:pt x="92" y="1156"/>
                    <a:pt x="92" y="882"/>
                    <a:pt x="153" y="548"/>
                  </a:cubicBezTo>
                  <a:cubicBezTo>
                    <a:pt x="183" y="244"/>
                    <a:pt x="305" y="1"/>
                    <a:pt x="27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8"/>
            <p:cNvSpPr/>
            <p:nvPr/>
          </p:nvSpPr>
          <p:spPr>
            <a:xfrm>
              <a:off x="5302025" y="2428900"/>
              <a:ext cx="9150" cy="24350"/>
            </a:xfrm>
            <a:custGeom>
              <a:rect b="b" l="l" r="r" t="t"/>
              <a:pathLst>
                <a:path extrusionOk="0" h="974" w="366">
                  <a:moveTo>
                    <a:pt x="92" y="0"/>
                  </a:moveTo>
                  <a:cubicBezTo>
                    <a:pt x="1" y="335"/>
                    <a:pt x="92" y="699"/>
                    <a:pt x="335" y="973"/>
                  </a:cubicBezTo>
                  <a:cubicBezTo>
                    <a:pt x="366" y="973"/>
                    <a:pt x="244" y="760"/>
                    <a:pt x="183" y="517"/>
                  </a:cubicBezTo>
                  <a:cubicBezTo>
                    <a:pt x="92" y="244"/>
                    <a:pt x="123" y="0"/>
                    <a:pt x="9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8"/>
            <p:cNvSpPr/>
            <p:nvPr/>
          </p:nvSpPr>
          <p:spPr>
            <a:xfrm>
              <a:off x="5337000" y="2448650"/>
              <a:ext cx="25100" cy="57775"/>
            </a:xfrm>
            <a:custGeom>
              <a:rect b="b" l="l" r="r" t="t"/>
              <a:pathLst>
                <a:path extrusionOk="0" h="2311" w="1004">
                  <a:moveTo>
                    <a:pt x="0" y="1"/>
                  </a:moveTo>
                  <a:cubicBezTo>
                    <a:pt x="0" y="122"/>
                    <a:pt x="31" y="244"/>
                    <a:pt x="61" y="365"/>
                  </a:cubicBezTo>
                  <a:cubicBezTo>
                    <a:pt x="152" y="669"/>
                    <a:pt x="243" y="943"/>
                    <a:pt x="365" y="1217"/>
                  </a:cubicBezTo>
                  <a:cubicBezTo>
                    <a:pt x="487" y="1490"/>
                    <a:pt x="608" y="1764"/>
                    <a:pt x="760" y="2007"/>
                  </a:cubicBezTo>
                  <a:cubicBezTo>
                    <a:pt x="821" y="2128"/>
                    <a:pt x="912" y="2220"/>
                    <a:pt x="1003" y="2311"/>
                  </a:cubicBezTo>
                  <a:cubicBezTo>
                    <a:pt x="942" y="2189"/>
                    <a:pt x="882" y="2068"/>
                    <a:pt x="821" y="1976"/>
                  </a:cubicBezTo>
                  <a:cubicBezTo>
                    <a:pt x="699" y="1764"/>
                    <a:pt x="578" y="1490"/>
                    <a:pt x="426" y="1186"/>
                  </a:cubicBezTo>
                  <a:cubicBezTo>
                    <a:pt x="304" y="852"/>
                    <a:pt x="183" y="548"/>
                    <a:pt x="122" y="335"/>
                  </a:cubicBezTo>
                  <a:cubicBezTo>
                    <a:pt x="91" y="213"/>
                    <a:pt x="61" y="92"/>
                    <a:pt x="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8"/>
            <p:cNvSpPr/>
            <p:nvPr/>
          </p:nvSpPr>
          <p:spPr>
            <a:xfrm>
              <a:off x="5368900" y="2437250"/>
              <a:ext cx="6875" cy="8400"/>
            </a:xfrm>
            <a:custGeom>
              <a:rect b="b" l="l" r="r" t="t"/>
              <a:pathLst>
                <a:path extrusionOk="0" h="336" w="275">
                  <a:moveTo>
                    <a:pt x="274" y="1"/>
                  </a:moveTo>
                  <a:lnTo>
                    <a:pt x="274" y="1"/>
                  </a:lnTo>
                  <a:cubicBezTo>
                    <a:pt x="274" y="1"/>
                    <a:pt x="153" y="31"/>
                    <a:pt x="92" y="122"/>
                  </a:cubicBezTo>
                  <a:cubicBezTo>
                    <a:pt x="31" y="244"/>
                    <a:pt x="1" y="335"/>
                    <a:pt x="31" y="335"/>
                  </a:cubicBezTo>
                  <a:cubicBezTo>
                    <a:pt x="62" y="335"/>
                    <a:pt x="92" y="274"/>
                    <a:pt x="153" y="183"/>
                  </a:cubicBezTo>
                  <a:cubicBezTo>
                    <a:pt x="244" y="92"/>
                    <a:pt x="274" y="31"/>
                    <a:pt x="27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8"/>
            <p:cNvSpPr/>
            <p:nvPr/>
          </p:nvSpPr>
          <p:spPr>
            <a:xfrm>
              <a:off x="5115900" y="2485775"/>
              <a:ext cx="335100" cy="53475"/>
            </a:xfrm>
            <a:custGeom>
              <a:rect b="b" l="l" r="r" t="t"/>
              <a:pathLst>
                <a:path extrusionOk="0" h="2139" w="13404">
                  <a:moveTo>
                    <a:pt x="11670" y="53"/>
                  </a:moveTo>
                  <a:lnTo>
                    <a:pt x="11670" y="53"/>
                  </a:lnTo>
                  <a:cubicBezTo>
                    <a:pt x="12120" y="127"/>
                    <a:pt x="12588" y="301"/>
                    <a:pt x="12978" y="552"/>
                  </a:cubicBezTo>
                  <a:cubicBezTo>
                    <a:pt x="12999" y="565"/>
                    <a:pt x="13021" y="578"/>
                    <a:pt x="13042" y="592"/>
                  </a:cubicBezTo>
                  <a:lnTo>
                    <a:pt x="13042" y="592"/>
                  </a:lnTo>
                  <a:cubicBezTo>
                    <a:pt x="12629" y="311"/>
                    <a:pt x="12168" y="123"/>
                    <a:pt x="11670" y="53"/>
                  </a:cubicBezTo>
                  <a:close/>
                  <a:moveTo>
                    <a:pt x="13042" y="592"/>
                  </a:moveTo>
                  <a:lnTo>
                    <a:pt x="13042" y="592"/>
                  </a:lnTo>
                  <a:cubicBezTo>
                    <a:pt x="13071" y="612"/>
                    <a:pt x="13099" y="632"/>
                    <a:pt x="13127" y="652"/>
                  </a:cubicBezTo>
                  <a:lnTo>
                    <a:pt x="13127" y="652"/>
                  </a:lnTo>
                  <a:cubicBezTo>
                    <a:pt x="13099" y="631"/>
                    <a:pt x="13071" y="611"/>
                    <a:pt x="13042" y="592"/>
                  </a:cubicBezTo>
                  <a:close/>
                  <a:moveTo>
                    <a:pt x="13127" y="652"/>
                  </a:moveTo>
                  <a:lnTo>
                    <a:pt x="13127" y="652"/>
                  </a:lnTo>
                  <a:cubicBezTo>
                    <a:pt x="13217" y="720"/>
                    <a:pt x="13304" y="798"/>
                    <a:pt x="13380" y="888"/>
                  </a:cubicBezTo>
                  <a:lnTo>
                    <a:pt x="13380" y="888"/>
                  </a:lnTo>
                  <a:cubicBezTo>
                    <a:pt x="13357" y="857"/>
                    <a:pt x="13335" y="818"/>
                    <a:pt x="13312" y="795"/>
                  </a:cubicBezTo>
                  <a:cubicBezTo>
                    <a:pt x="13252" y="746"/>
                    <a:pt x="13190" y="698"/>
                    <a:pt x="13127" y="652"/>
                  </a:cubicBezTo>
                  <a:close/>
                  <a:moveTo>
                    <a:pt x="13380" y="888"/>
                  </a:moveTo>
                  <a:cubicBezTo>
                    <a:pt x="13388" y="899"/>
                    <a:pt x="13396" y="909"/>
                    <a:pt x="13404" y="917"/>
                  </a:cubicBezTo>
                  <a:cubicBezTo>
                    <a:pt x="13396" y="907"/>
                    <a:pt x="13388" y="898"/>
                    <a:pt x="13380" y="888"/>
                  </a:cubicBezTo>
                  <a:close/>
                  <a:moveTo>
                    <a:pt x="10950" y="1"/>
                  </a:moveTo>
                  <a:cubicBezTo>
                    <a:pt x="10373" y="1"/>
                    <a:pt x="9813" y="98"/>
                    <a:pt x="9270" y="279"/>
                  </a:cubicBezTo>
                  <a:cubicBezTo>
                    <a:pt x="8388" y="583"/>
                    <a:pt x="7537" y="917"/>
                    <a:pt x="6686" y="1342"/>
                  </a:cubicBezTo>
                  <a:cubicBezTo>
                    <a:pt x="5865" y="1738"/>
                    <a:pt x="4954" y="1981"/>
                    <a:pt x="4042" y="2102"/>
                  </a:cubicBezTo>
                  <a:cubicBezTo>
                    <a:pt x="4984" y="2011"/>
                    <a:pt x="5865" y="1768"/>
                    <a:pt x="6716" y="1342"/>
                  </a:cubicBezTo>
                  <a:cubicBezTo>
                    <a:pt x="7537" y="947"/>
                    <a:pt x="8419" y="583"/>
                    <a:pt x="9300" y="279"/>
                  </a:cubicBezTo>
                  <a:cubicBezTo>
                    <a:pt x="9834" y="93"/>
                    <a:pt x="10421" y="14"/>
                    <a:pt x="10994" y="14"/>
                  </a:cubicBezTo>
                  <a:cubicBezTo>
                    <a:pt x="11171" y="14"/>
                    <a:pt x="11347" y="21"/>
                    <a:pt x="11519" y="35"/>
                  </a:cubicBezTo>
                  <a:cubicBezTo>
                    <a:pt x="11570" y="40"/>
                    <a:pt x="11620" y="46"/>
                    <a:pt x="11670" y="53"/>
                  </a:cubicBezTo>
                  <a:lnTo>
                    <a:pt x="11670" y="53"/>
                  </a:lnTo>
                  <a:cubicBezTo>
                    <a:pt x="11630" y="46"/>
                    <a:pt x="11589" y="40"/>
                    <a:pt x="11549" y="35"/>
                  </a:cubicBezTo>
                  <a:cubicBezTo>
                    <a:pt x="11348" y="12"/>
                    <a:pt x="11148" y="1"/>
                    <a:pt x="10950" y="1"/>
                  </a:cubicBezTo>
                  <a:close/>
                  <a:moveTo>
                    <a:pt x="1" y="1131"/>
                  </a:moveTo>
                  <a:lnTo>
                    <a:pt x="1" y="1131"/>
                  </a:lnTo>
                  <a:cubicBezTo>
                    <a:pt x="62" y="1192"/>
                    <a:pt x="183" y="1252"/>
                    <a:pt x="333" y="1342"/>
                  </a:cubicBezTo>
                  <a:cubicBezTo>
                    <a:pt x="789" y="1586"/>
                    <a:pt x="1276" y="1798"/>
                    <a:pt x="1762" y="1920"/>
                  </a:cubicBezTo>
                  <a:cubicBezTo>
                    <a:pt x="2318" y="2053"/>
                    <a:pt x="2875" y="2138"/>
                    <a:pt x="3431" y="2138"/>
                  </a:cubicBezTo>
                  <a:cubicBezTo>
                    <a:pt x="3634" y="2138"/>
                    <a:pt x="3838" y="2127"/>
                    <a:pt x="4042" y="2102"/>
                  </a:cubicBezTo>
                  <a:lnTo>
                    <a:pt x="4042" y="2102"/>
                  </a:lnTo>
                  <a:cubicBezTo>
                    <a:pt x="3869" y="2115"/>
                    <a:pt x="3696" y="2121"/>
                    <a:pt x="3523" y="2121"/>
                  </a:cubicBezTo>
                  <a:cubicBezTo>
                    <a:pt x="2422" y="2121"/>
                    <a:pt x="1336" y="1868"/>
                    <a:pt x="364" y="1342"/>
                  </a:cubicBezTo>
                  <a:cubicBezTo>
                    <a:pt x="183" y="1252"/>
                    <a:pt x="62" y="1192"/>
                    <a:pt x="1" y="113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8"/>
            <p:cNvSpPr/>
            <p:nvPr/>
          </p:nvSpPr>
          <p:spPr>
            <a:xfrm>
              <a:off x="5111300" y="2463850"/>
              <a:ext cx="181650" cy="20550"/>
            </a:xfrm>
            <a:custGeom>
              <a:rect b="b" l="l" r="r" t="t"/>
              <a:pathLst>
                <a:path extrusionOk="0" h="822" w="7266">
                  <a:moveTo>
                    <a:pt x="7265" y="1"/>
                  </a:moveTo>
                  <a:lnTo>
                    <a:pt x="6961" y="92"/>
                  </a:lnTo>
                  <a:cubicBezTo>
                    <a:pt x="6779" y="153"/>
                    <a:pt x="6536" y="244"/>
                    <a:pt x="6201" y="365"/>
                  </a:cubicBezTo>
                  <a:cubicBezTo>
                    <a:pt x="5381" y="639"/>
                    <a:pt x="4499" y="791"/>
                    <a:pt x="3618" y="791"/>
                  </a:cubicBezTo>
                  <a:cubicBezTo>
                    <a:pt x="2767" y="760"/>
                    <a:pt x="1885" y="609"/>
                    <a:pt x="1034" y="365"/>
                  </a:cubicBezTo>
                  <a:lnTo>
                    <a:pt x="274" y="122"/>
                  </a:lnTo>
                  <a:lnTo>
                    <a:pt x="1" y="61"/>
                  </a:lnTo>
                  <a:lnTo>
                    <a:pt x="1" y="61"/>
                  </a:lnTo>
                  <a:cubicBezTo>
                    <a:pt x="1" y="61"/>
                    <a:pt x="396" y="183"/>
                    <a:pt x="1034" y="396"/>
                  </a:cubicBezTo>
                  <a:cubicBezTo>
                    <a:pt x="1885" y="639"/>
                    <a:pt x="2767" y="791"/>
                    <a:pt x="3618" y="821"/>
                  </a:cubicBezTo>
                  <a:cubicBezTo>
                    <a:pt x="4530" y="821"/>
                    <a:pt x="5381" y="669"/>
                    <a:pt x="6232" y="396"/>
                  </a:cubicBezTo>
                  <a:cubicBezTo>
                    <a:pt x="6566" y="274"/>
                    <a:pt x="6809" y="183"/>
                    <a:pt x="6992" y="122"/>
                  </a:cubicBezTo>
                  <a:cubicBezTo>
                    <a:pt x="7174" y="31"/>
                    <a:pt x="7265" y="1"/>
                    <a:pt x="726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8"/>
            <p:cNvSpPr/>
            <p:nvPr/>
          </p:nvSpPr>
          <p:spPr>
            <a:xfrm>
              <a:off x="5124975" y="2434950"/>
              <a:ext cx="264475" cy="18300"/>
            </a:xfrm>
            <a:custGeom>
              <a:rect b="b" l="l" r="r" t="t"/>
              <a:pathLst>
                <a:path extrusionOk="0" h="732" w="10579">
                  <a:moveTo>
                    <a:pt x="8031" y="0"/>
                  </a:moveTo>
                  <a:cubicBezTo>
                    <a:pt x="7826" y="0"/>
                    <a:pt x="7622" y="10"/>
                    <a:pt x="7417" y="32"/>
                  </a:cubicBezTo>
                  <a:cubicBezTo>
                    <a:pt x="6779" y="93"/>
                    <a:pt x="6080" y="245"/>
                    <a:pt x="5350" y="397"/>
                  </a:cubicBezTo>
                  <a:cubicBezTo>
                    <a:pt x="4638" y="536"/>
                    <a:pt x="3906" y="605"/>
                    <a:pt x="3177" y="605"/>
                  </a:cubicBezTo>
                  <a:cubicBezTo>
                    <a:pt x="2630" y="605"/>
                    <a:pt x="2085" y="566"/>
                    <a:pt x="1551" y="488"/>
                  </a:cubicBezTo>
                  <a:cubicBezTo>
                    <a:pt x="1065" y="427"/>
                    <a:pt x="669" y="366"/>
                    <a:pt x="396" y="306"/>
                  </a:cubicBezTo>
                  <a:lnTo>
                    <a:pt x="1" y="245"/>
                  </a:lnTo>
                  <a:lnTo>
                    <a:pt x="1" y="245"/>
                  </a:lnTo>
                  <a:cubicBezTo>
                    <a:pt x="1" y="245"/>
                    <a:pt x="578" y="397"/>
                    <a:pt x="1551" y="518"/>
                  </a:cubicBezTo>
                  <a:cubicBezTo>
                    <a:pt x="2085" y="596"/>
                    <a:pt x="2630" y="636"/>
                    <a:pt x="3177" y="636"/>
                  </a:cubicBezTo>
                  <a:cubicBezTo>
                    <a:pt x="3906" y="636"/>
                    <a:pt x="4638" y="566"/>
                    <a:pt x="5350" y="427"/>
                  </a:cubicBezTo>
                  <a:cubicBezTo>
                    <a:pt x="6080" y="275"/>
                    <a:pt x="6779" y="154"/>
                    <a:pt x="7417" y="93"/>
                  </a:cubicBezTo>
                  <a:cubicBezTo>
                    <a:pt x="7657" y="68"/>
                    <a:pt x="7891" y="53"/>
                    <a:pt x="8124" y="53"/>
                  </a:cubicBezTo>
                  <a:cubicBezTo>
                    <a:pt x="8453" y="53"/>
                    <a:pt x="8781" y="82"/>
                    <a:pt x="9119" y="154"/>
                  </a:cubicBezTo>
                  <a:cubicBezTo>
                    <a:pt x="9484" y="214"/>
                    <a:pt x="9849" y="336"/>
                    <a:pt x="10183" y="518"/>
                  </a:cubicBezTo>
                  <a:cubicBezTo>
                    <a:pt x="10305" y="579"/>
                    <a:pt x="10396" y="609"/>
                    <a:pt x="10457" y="670"/>
                  </a:cubicBezTo>
                  <a:lnTo>
                    <a:pt x="10578" y="731"/>
                  </a:lnTo>
                  <a:cubicBezTo>
                    <a:pt x="10457" y="640"/>
                    <a:pt x="10335" y="549"/>
                    <a:pt x="10214" y="488"/>
                  </a:cubicBezTo>
                  <a:cubicBezTo>
                    <a:pt x="9879" y="306"/>
                    <a:pt x="9515" y="184"/>
                    <a:pt x="9150" y="93"/>
                  </a:cubicBezTo>
                  <a:cubicBezTo>
                    <a:pt x="8777" y="34"/>
                    <a:pt x="8404" y="0"/>
                    <a:pt x="803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8"/>
            <p:cNvSpPr/>
            <p:nvPr/>
          </p:nvSpPr>
          <p:spPr>
            <a:xfrm>
              <a:off x="5213125" y="2446050"/>
              <a:ext cx="235600" cy="57350"/>
            </a:xfrm>
            <a:custGeom>
              <a:rect b="b" l="l" r="r" t="t"/>
              <a:pathLst>
                <a:path extrusionOk="0" h="2294" w="9424">
                  <a:moveTo>
                    <a:pt x="5646" y="1"/>
                  </a:moveTo>
                  <a:cubicBezTo>
                    <a:pt x="5385" y="1"/>
                    <a:pt x="5123" y="25"/>
                    <a:pt x="4864" y="74"/>
                  </a:cubicBezTo>
                  <a:cubicBezTo>
                    <a:pt x="4165" y="196"/>
                    <a:pt x="3496" y="469"/>
                    <a:pt x="2919" y="865"/>
                  </a:cubicBezTo>
                  <a:cubicBezTo>
                    <a:pt x="2372" y="1199"/>
                    <a:pt x="1885" y="1533"/>
                    <a:pt x="1460" y="1746"/>
                  </a:cubicBezTo>
                  <a:cubicBezTo>
                    <a:pt x="1004" y="1989"/>
                    <a:pt x="517" y="2141"/>
                    <a:pt x="1" y="2263"/>
                  </a:cubicBezTo>
                  <a:lnTo>
                    <a:pt x="122" y="2263"/>
                  </a:lnTo>
                  <a:cubicBezTo>
                    <a:pt x="213" y="2263"/>
                    <a:pt x="305" y="2232"/>
                    <a:pt x="426" y="2232"/>
                  </a:cubicBezTo>
                  <a:cubicBezTo>
                    <a:pt x="791" y="2141"/>
                    <a:pt x="1186" y="2020"/>
                    <a:pt x="1520" y="1837"/>
                  </a:cubicBezTo>
                  <a:cubicBezTo>
                    <a:pt x="1976" y="1624"/>
                    <a:pt x="2463" y="1321"/>
                    <a:pt x="3010" y="1017"/>
                  </a:cubicBezTo>
                  <a:cubicBezTo>
                    <a:pt x="3587" y="621"/>
                    <a:pt x="4226" y="378"/>
                    <a:pt x="4894" y="257"/>
                  </a:cubicBezTo>
                  <a:cubicBezTo>
                    <a:pt x="5164" y="210"/>
                    <a:pt x="5428" y="186"/>
                    <a:pt x="5690" y="186"/>
                  </a:cubicBezTo>
                  <a:cubicBezTo>
                    <a:pt x="6109" y="186"/>
                    <a:pt x="6520" y="247"/>
                    <a:pt x="6931" y="378"/>
                  </a:cubicBezTo>
                  <a:cubicBezTo>
                    <a:pt x="7448" y="530"/>
                    <a:pt x="7964" y="804"/>
                    <a:pt x="8390" y="1169"/>
                  </a:cubicBezTo>
                  <a:cubicBezTo>
                    <a:pt x="8785" y="1503"/>
                    <a:pt x="9119" y="1868"/>
                    <a:pt x="9423" y="2293"/>
                  </a:cubicBezTo>
                  <a:cubicBezTo>
                    <a:pt x="9393" y="2172"/>
                    <a:pt x="9302" y="2050"/>
                    <a:pt x="9241" y="1928"/>
                  </a:cubicBezTo>
                  <a:cubicBezTo>
                    <a:pt x="9028" y="1624"/>
                    <a:pt x="8755" y="1321"/>
                    <a:pt x="8481" y="1077"/>
                  </a:cubicBezTo>
                  <a:cubicBezTo>
                    <a:pt x="7682" y="375"/>
                    <a:pt x="6670" y="1"/>
                    <a:pt x="564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8"/>
            <p:cNvSpPr/>
            <p:nvPr/>
          </p:nvSpPr>
          <p:spPr>
            <a:xfrm>
              <a:off x="5200200" y="2454550"/>
              <a:ext cx="117050" cy="14150"/>
            </a:xfrm>
            <a:custGeom>
              <a:rect b="b" l="l" r="r" t="t"/>
              <a:pathLst>
                <a:path extrusionOk="0" h="566" w="4682">
                  <a:moveTo>
                    <a:pt x="4654" y="0"/>
                  </a:moveTo>
                  <a:cubicBezTo>
                    <a:pt x="4479" y="0"/>
                    <a:pt x="3512" y="286"/>
                    <a:pt x="2341" y="342"/>
                  </a:cubicBezTo>
                  <a:cubicBezTo>
                    <a:pt x="2024" y="364"/>
                    <a:pt x="1723" y="372"/>
                    <a:pt x="1449" y="372"/>
                  </a:cubicBezTo>
                  <a:cubicBezTo>
                    <a:pt x="792" y="372"/>
                    <a:pt x="291" y="327"/>
                    <a:pt x="93" y="327"/>
                  </a:cubicBezTo>
                  <a:cubicBezTo>
                    <a:pt x="33" y="327"/>
                    <a:pt x="1" y="331"/>
                    <a:pt x="1" y="342"/>
                  </a:cubicBezTo>
                  <a:cubicBezTo>
                    <a:pt x="533" y="491"/>
                    <a:pt x="1080" y="566"/>
                    <a:pt x="1631" y="566"/>
                  </a:cubicBezTo>
                  <a:cubicBezTo>
                    <a:pt x="1867" y="566"/>
                    <a:pt x="2104" y="552"/>
                    <a:pt x="2341" y="525"/>
                  </a:cubicBezTo>
                  <a:cubicBezTo>
                    <a:pt x="3162" y="494"/>
                    <a:pt x="3952" y="342"/>
                    <a:pt x="4682" y="8"/>
                  </a:cubicBezTo>
                  <a:cubicBezTo>
                    <a:pt x="4679" y="3"/>
                    <a:pt x="4670" y="0"/>
                    <a:pt x="465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8"/>
            <p:cNvSpPr/>
            <p:nvPr/>
          </p:nvSpPr>
          <p:spPr>
            <a:xfrm>
              <a:off x="4320250" y="2254800"/>
              <a:ext cx="949900" cy="295700"/>
            </a:xfrm>
            <a:custGeom>
              <a:rect b="b" l="l" r="r" t="t"/>
              <a:pathLst>
                <a:path extrusionOk="0" h="11828" w="37996">
                  <a:moveTo>
                    <a:pt x="1247" y="186"/>
                  </a:moveTo>
                  <a:cubicBezTo>
                    <a:pt x="821" y="277"/>
                    <a:pt x="396" y="399"/>
                    <a:pt x="1" y="612"/>
                  </a:cubicBezTo>
                  <a:cubicBezTo>
                    <a:pt x="396" y="429"/>
                    <a:pt x="821" y="277"/>
                    <a:pt x="1247" y="186"/>
                  </a:cubicBezTo>
                  <a:close/>
                  <a:moveTo>
                    <a:pt x="31551" y="5171"/>
                  </a:moveTo>
                  <a:lnTo>
                    <a:pt x="31551" y="5171"/>
                  </a:lnTo>
                  <a:cubicBezTo>
                    <a:pt x="33162" y="5262"/>
                    <a:pt x="34773" y="5597"/>
                    <a:pt x="36324" y="6174"/>
                  </a:cubicBezTo>
                  <a:cubicBezTo>
                    <a:pt x="36871" y="6356"/>
                    <a:pt x="37266" y="6539"/>
                    <a:pt x="37570" y="6660"/>
                  </a:cubicBezTo>
                  <a:lnTo>
                    <a:pt x="37995" y="6843"/>
                  </a:lnTo>
                  <a:cubicBezTo>
                    <a:pt x="37995" y="6843"/>
                    <a:pt x="37418" y="6569"/>
                    <a:pt x="36324" y="6144"/>
                  </a:cubicBezTo>
                  <a:cubicBezTo>
                    <a:pt x="34804" y="5566"/>
                    <a:pt x="33193" y="5232"/>
                    <a:pt x="31551" y="5171"/>
                  </a:cubicBezTo>
                  <a:close/>
                  <a:moveTo>
                    <a:pt x="2926" y="0"/>
                  </a:moveTo>
                  <a:cubicBezTo>
                    <a:pt x="2363" y="0"/>
                    <a:pt x="1800" y="61"/>
                    <a:pt x="1247" y="186"/>
                  </a:cubicBezTo>
                  <a:cubicBezTo>
                    <a:pt x="1795" y="72"/>
                    <a:pt x="2353" y="15"/>
                    <a:pt x="2910" y="15"/>
                  </a:cubicBezTo>
                  <a:cubicBezTo>
                    <a:pt x="3991" y="15"/>
                    <a:pt x="5067" y="231"/>
                    <a:pt x="6049" y="673"/>
                  </a:cubicBezTo>
                  <a:cubicBezTo>
                    <a:pt x="7113" y="1098"/>
                    <a:pt x="8056" y="1706"/>
                    <a:pt x="8937" y="2435"/>
                  </a:cubicBezTo>
                  <a:cubicBezTo>
                    <a:pt x="9910" y="3287"/>
                    <a:pt x="10791" y="4229"/>
                    <a:pt x="11551" y="5293"/>
                  </a:cubicBezTo>
                  <a:cubicBezTo>
                    <a:pt x="12372" y="6387"/>
                    <a:pt x="13101" y="7633"/>
                    <a:pt x="14013" y="8819"/>
                  </a:cubicBezTo>
                  <a:cubicBezTo>
                    <a:pt x="14469" y="9426"/>
                    <a:pt x="15016" y="9974"/>
                    <a:pt x="15594" y="10460"/>
                  </a:cubicBezTo>
                  <a:cubicBezTo>
                    <a:pt x="16202" y="10946"/>
                    <a:pt x="16870" y="11341"/>
                    <a:pt x="17630" y="11585"/>
                  </a:cubicBezTo>
                  <a:cubicBezTo>
                    <a:pt x="18074" y="11751"/>
                    <a:pt x="18552" y="11827"/>
                    <a:pt x="19030" y="11827"/>
                  </a:cubicBezTo>
                  <a:cubicBezTo>
                    <a:pt x="19337" y="11827"/>
                    <a:pt x="19643" y="11796"/>
                    <a:pt x="19940" y="11737"/>
                  </a:cubicBezTo>
                  <a:cubicBezTo>
                    <a:pt x="20670" y="11524"/>
                    <a:pt x="21369" y="11189"/>
                    <a:pt x="21946" y="10673"/>
                  </a:cubicBezTo>
                  <a:cubicBezTo>
                    <a:pt x="23071" y="9700"/>
                    <a:pt x="23892" y="8515"/>
                    <a:pt x="24895" y="7542"/>
                  </a:cubicBezTo>
                  <a:cubicBezTo>
                    <a:pt x="25837" y="6660"/>
                    <a:pt x="26962" y="5992"/>
                    <a:pt x="28208" y="5627"/>
                  </a:cubicBezTo>
                  <a:cubicBezTo>
                    <a:pt x="29211" y="5321"/>
                    <a:pt x="30240" y="5167"/>
                    <a:pt x="31270" y="5167"/>
                  </a:cubicBezTo>
                  <a:cubicBezTo>
                    <a:pt x="31364" y="5167"/>
                    <a:pt x="31458" y="5169"/>
                    <a:pt x="31551" y="5171"/>
                  </a:cubicBezTo>
                  <a:cubicBezTo>
                    <a:pt x="31389" y="5162"/>
                    <a:pt x="31226" y="5158"/>
                    <a:pt x="31063" y="5158"/>
                  </a:cubicBezTo>
                  <a:cubicBezTo>
                    <a:pt x="30095" y="5158"/>
                    <a:pt x="29118" y="5311"/>
                    <a:pt x="28208" y="5597"/>
                  </a:cubicBezTo>
                  <a:cubicBezTo>
                    <a:pt x="26962" y="5961"/>
                    <a:pt x="25807" y="6630"/>
                    <a:pt x="24864" y="7542"/>
                  </a:cubicBezTo>
                  <a:cubicBezTo>
                    <a:pt x="23861" y="8484"/>
                    <a:pt x="23041" y="9670"/>
                    <a:pt x="21916" y="10642"/>
                  </a:cubicBezTo>
                  <a:cubicBezTo>
                    <a:pt x="21339" y="11159"/>
                    <a:pt x="20670" y="11524"/>
                    <a:pt x="19940" y="11706"/>
                  </a:cubicBezTo>
                  <a:cubicBezTo>
                    <a:pt x="19643" y="11766"/>
                    <a:pt x="19341" y="11797"/>
                    <a:pt x="19040" y="11797"/>
                  </a:cubicBezTo>
                  <a:cubicBezTo>
                    <a:pt x="18571" y="11797"/>
                    <a:pt x="18105" y="11721"/>
                    <a:pt x="17661" y="11554"/>
                  </a:cubicBezTo>
                  <a:cubicBezTo>
                    <a:pt x="16901" y="11311"/>
                    <a:pt x="16232" y="10916"/>
                    <a:pt x="15624" y="10429"/>
                  </a:cubicBezTo>
                  <a:cubicBezTo>
                    <a:pt x="15047" y="9943"/>
                    <a:pt x="14530" y="9396"/>
                    <a:pt x="14074" y="8788"/>
                  </a:cubicBezTo>
                  <a:cubicBezTo>
                    <a:pt x="13162" y="7603"/>
                    <a:pt x="12433" y="6356"/>
                    <a:pt x="11612" y="5262"/>
                  </a:cubicBezTo>
                  <a:cubicBezTo>
                    <a:pt x="10822" y="4229"/>
                    <a:pt x="9940" y="3256"/>
                    <a:pt x="8937" y="2405"/>
                  </a:cubicBezTo>
                  <a:cubicBezTo>
                    <a:pt x="8086" y="1676"/>
                    <a:pt x="7113" y="1068"/>
                    <a:pt x="6080" y="642"/>
                  </a:cubicBezTo>
                  <a:cubicBezTo>
                    <a:pt x="5082" y="223"/>
                    <a:pt x="4005" y="0"/>
                    <a:pt x="292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8"/>
            <p:cNvSpPr/>
            <p:nvPr/>
          </p:nvSpPr>
          <p:spPr>
            <a:xfrm>
              <a:off x="4508700" y="2228275"/>
              <a:ext cx="294875" cy="225725"/>
            </a:xfrm>
            <a:custGeom>
              <a:rect b="b" l="l" r="r" t="t"/>
              <a:pathLst>
                <a:path extrusionOk="0" h="9029" w="11795">
                  <a:moveTo>
                    <a:pt x="1" y="1"/>
                  </a:moveTo>
                  <a:lnTo>
                    <a:pt x="548" y="183"/>
                  </a:lnTo>
                  <a:cubicBezTo>
                    <a:pt x="1065" y="396"/>
                    <a:pt x="1551" y="639"/>
                    <a:pt x="2037" y="882"/>
                  </a:cubicBezTo>
                  <a:cubicBezTo>
                    <a:pt x="3618" y="1734"/>
                    <a:pt x="5047" y="2858"/>
                    <a:pt x="6232" y="4226"/>
                  </a:cubicBezTo>
                  <a:cubicBezTo>
                    <a:pt x="6870" y="4986"/>
                    <a:pt x="7448" y="5776"/>
                    <a:pt x="7995" y="6627"/>
                  </a:cubicBezTo>
                  <a:cubicBezTo>
                    <a:pt x="8451" y="7296"/>
                    <a:pt x="9028" y="7873"/>
                    <a:pt x="9697" y="8360"/>
                  </a:cubicBezTo>
                  <a:cubicBezTo>
                    <a:pt x="10153" y="8694"/>
                    <a:pt x="10670" y="8907"/>
                    <a:pt x="11217" y="8998"/>
                  </a:cubicBezTo>
                  <a:cubicBezTo>
                    <a:pt x="11308" y="9013"/>
                    <a:pt x="11407" y="9021"/>
                    <a:pt x="11506" y="9021"/>
                  </a:cubicBezTo>
                  <a:cubicBezTo>
                    <a:pt x="11534" y="9021"/>
                    <a:pt x="11562" y="9020"/>
                    <a:pt x="11590" y="9019"/>
                  </a:cubicBezTo>
                  <a:lnTo>
                    <a:pt x="11590" y="9019"/>
                  </a:lnTo>
                  <a:cubicBezTo>
                    <a:pt x="11607" y="9022"/>
                    <a:pt x="11625" y="9025"/>
                    <a:pt x="11642" y="9028"/>
                  </a:cubicBezTo>
                  <a:lnTo>
                    <a:pt x="11794" y="8998"/>
                  </a:lnTo>
                  <a:lnTo>
                    <a:pt x="11794" y="8998"/>
                  </a:lnTo>
                  <a:cubicBezTo>
                    <a:pt x="11729" y="9009"/>
                    <a:pt x="11660" y="9016"/>
                    <a:pt x="11590" y="9019"/>
                  </a:cubicBezTo>
                  <a:lnTo>
                    <a:pt x="11590" y="9019"/>
                  </a:lnTo>
                  <a:cubicBezTo>
                    <a:pt x="11462" y="8998"/>
                    <a:pt x="11351" y="8995"/>
                    <a:pt x="11217" y="8968"/>
                  </a:cubicBezTo>
                  <a:cubicBezTo>
                    <a:pt x="10670" y="8876"/>
                    <a:pt x="10153" y="8664"/>
                    <a:pt x="9727" y="8360"/>
                  </a:cubicBezTo>
                  <a:cubicBezTo>
                    <a:pt x="9059" y="7873"/>
                    <a:pt x="8512" y="7266"/>
                    <a:pt x="8056" y="6597"/>
                  </a:cubicBezTo>
                  <a:cubicBezTo>
                    <a:pt x="7509" y="5776"/>
                    <a:pt x="6901" y="4955"/>
                    <a:pt x="6293" y="4196"/>
                  </a:cubicBezTo>
                  <a:cubicBezTo>
                    <a:pt x="5107" y="2828"/>
                    <a:pt x="3679" y="1703"/>
                    <a:pt x="2068" y="852"/>
                  </a:cubicBezTo>
                  <a:cubicBezTo>
                    <a:pt x="1581" y="609"/>
                    <a:pt x="1095" y="366"/>
                    <a:pt x="578" y="183"/>
                  </a:cubicBezTo>
                  <a:cubicBezTo>
                    <a:pt x="214" y="6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8"/>
            <p:cNvSpPr/>
            <p:nvPr/>
          </p:nvSpPr>
          <p:spPr>
            <a:xfrm>
              <a:off x="4934250" y="2330750"/>
              <a:ext cx="307025" cy="51825"/>
            </a:xfrm>
            <a:custGeom>
              <a:rect b="b" l="l" r="r" t="t"/>
              <a:pathLst>
                <a:path extrusionOk="0" h="2073" w="12281">
                  <a:moveTo>
                    <a:pt x="12239" y="1677"/>
                  </a:moveTo>
                  <a:cubicBezTo>
                    <a:pt x="12266" y="1696"/>
                    <a:pt x="12280" y="1708"/>
                    <a:pt x="12280" y="1708"/>
                  </a:cubicBezTo>
                  <a:cubicBezTo>
                    <a:pt x="12270" y="1697"/>
                    <a:pt x="12255" y="1686"/>
                    <a:pt x="12239" y="1677"/>
                  </a:cubicBezTo>
                  <a:close/>
                  <a:moveTo>
                    <a:pt x="6402" y="0"/>
                  </a:moveTo>
                  <a:cubicBezTo>
                    <a:pt x="4769" y="0"/>
                    <a:pt x="3140" y="367"/>
                    <a:pt x="1642" y="1100"/>
                  </a:cubicBezTo>
                  <a:cubicBezTo>
                    <a:pt x="1216" y="1312"/>
                    <a:pt x="821" y="1525"/>
                    <a:pt x="426" y="1799"/>
                  </a:cubicBezTo>
                  <a:cubicBezTo>
                    <a:pt x="821" y="1556"/>
                    <a:pt x="1216" y="1312"/>
                    <a:pt x="1642" y="1130"/>
                  </a:cubicBezTo>
                  <a:cubicBezTo>
                    <a:pt x="3140" y="397"/>
                    <a:pt x="4769" y="31"/>
                    <a:pt x="6402" y="31"/>
                  </a:cubicBezTo>
                  <a:cubicBezTo>
                    <a:pt x="7818" y="31"/>
                    <a:pt x="9237" y="306"/>
                    <a:pt x="10578" y="856"/>
                  </a:cubicBezTo>
                  <a:cubicBezTo>
                    <a:pt x="11004" y="1008"/>
                    <a:pt x="11429" y="1221"/>
                    <a:pt x="11824" y="1464"/>
                  </a:cubicBezTo>
                  <a:cubicBezTo>
                    <a:pt x="11976" y="1525"/>
                    <a:pt x="12098" y="1586"/>
                    <a:pt x="12159" y="1647"/>
                  </a:cubicBezTo>
                  <a:cubicBezTo>
                    <a:pt x="12178" y="1647"/>
                    <a:pt x="12211" y="1659"/>
                    <a:pt x="12239" y="1677"/>
                  </a:cubicBezTo>
                  <a:lnTo>
                    <a:pt x="12239" y="1677"/>
                  </a:lnTo>
                  <a:cubicBezTo>
                    <a:pt x="12177" y="1631"/>
                    <a:pt x="12046" y="1540"/>
                    <a:pt x="11855" y="1434"/>
                  </a:cubicBezTo>
                  <a:cubicBezTo>
                    <a:pt x="11429" y="1191"/>
                    <a:pt x="11004" y="1008"/>
                    <a:pt x="10578" y="826"/>
                  </a:cubicBezTo>
                  <a:cubicBezTo>
                    <a:pt x="9237" y="276"/>
                    <a:pt x="7818" y="0"/>
                    <a:pt x="6402" y="0"/>
                  </a:cubicBezTo>
                  <a:close/>
                  <a:moveTo>
                    <a:pt x="426" y="1799"/>
                  </a:moveTo>
                  <a:cubicBezTo>
                    <a:pt x="152" y="1981"/>
                    <a:pt x="0" y="2072"/>
                    <a:pt x="0" y="2072"/>
                  </a:cubicBezTo>
                  <a:lnTo>
                    <a:pt x="122" y="2011"/>
                  </a:lnTo>
                  <a:cubicBezTo>
                    <a:pt x="183" y="1981"/>
                    <a:pt x="304" y="1890"/>
                    <a:pt x="426" y="1799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8"/>
            <p:cNvSpPr/>
            <p:nvPr/>
          </p:nvSpPr>
          <p:spPr>
            <a:xfrm>
              <a:off x="5004150" y="2327075"/>
              <a:ext cx="44100" cy="88925"/>
            </a:xfrm>
            <a:custGeom>
              <a:rect b="b" l="l" r="r" t="t"/>
              <a:pathLst>
                <a:path extrusionOk="0" h="3557" w="176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1" y="61"/>
                    <a:pt x="92" y="122"/>
                  </a:cubicBezTo>
                  <a:cubicBezTo>
                    <a:pt x="153" y="213"/>
                    <a:pt x="244" y="335"/>
                    <a:pt x="335" y="487"/>
                  </a:cubicBezTo>
                  <a:cubicBezTo>
                    <a:pt x="609" y="851"/>
                    <a:pt x="852" y="1277"/>
                    <a:pt x="1065" y="1672"/>
                  </a:cubicBezTo>
                  <a:cubicBezTo>
                    <a:pt x="1247" y="2098"/>
                    <a:pt x="1429" y="2554"/>
                    <a:pt x="1581" y="2979"/>
                  </a:cubicBezTo>
                  <a:cubicBezTo>
                    <a:pt x="1642" y="3162"/>
                    <a:pt x="1673" y="3283"/>
                    <a:pt x="1703" y="3405"/>
                  </a:cubicBezTo>
                  <a:cubicBezTo>
                    <a:pt x="1733" y="3496"/>
                    <a:pt x="1764" y="3557"/>
                    <a:pt x="1764" y="3557"/>
                  </a:cubicBezTo>
                  <a:cubicBezTo>
                    <a:pt x="1733" y="3344"/>
                    <a:pt x="1673" y="3162"/>
                    <a:pt x="1612" y="2979"/>
                  </a:cubicBezTo>
                  <a:cubicBezTo>
                    <a:pt x="1338" y="2067"/>
                    <a:pt x="913" y="1216"/>
                    <a:pt x="366" y="456"/>
                  </a:cubicBezTo>
                  <a:cubicBezTo>
                    <a:pt x="244" y="304"/>
                    <a:pt x="122" y="152"/>
                    <a:pt x="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8"/>
            <p:cNvSpPr/>
            <p:nvPr/>
          </p:nvSpPr>
          <p:spPr>
            <a:xfrm>
              <a:off x="5135625" y="2327075"/>
              <a:ext cx="14450" cy="93500"/>
            </a:xfrm>
            <a:custGeom>
              <a:rect b="b" l="l" r="r" t="t"/>
              <a:pathLst>
                <a:path extrusionOk="0" h="3740" w="578">
                  <a:moveTo>
                    <a:pt x="547" y="0"/>
                  </a:moveTo>
                  <a:lnTo>
                    <a:pt x="547" y="183"/>
                  </a:lnTo>
                  <a:lnTo>
                    <a:pt x="547" y="578"/>
                  </a:lnTo>
                  <a:cubicBezTo>
                    <a:pt x="517" y="1003"/>
                    <a:pt x="487" y="1459"/>
                    <a:pt x="426" y="1915"/>
                  </a:cubicBezTo>
                  <a:cubicBezTo>
                    <a:pt x="365" y="2341"/>
                    <a:pt x="274" y="2766"/>
                    <a:pt x="152" y="3222"/>
                  </a:cubicBezTo>
                  <a:cubicBezTo>
                    <a:pt x="122" y="3314"/>
                    <a:pt x="91" y="3496"/>
                    <a:pt x="31" y="3587"/>
                  </a:cubicBezTo>
                  <a:cubicBezTo>
                    <a:pt x="0" y="3678"/>
                    <a:pt x="0" y="3739"/>
                    <a:pt x="0" y="3739"/>
                  </a:cubicBezTo>
                  <a:cubicBezTo>
                    <a:pt x="0" y="3739"/>
                    <a:pt x="91" y="3526"/>
                    <a:pt x="183" y="3222"/>
                  </a:cubicBezTo>
                  <a:cubicBezTo>
                    <a:pt x="304" y="2766"/>
                    <a:pt x="395" y="2341"/>
                    <a:pt x="487" y="1915"/>
                  </a:cubicBezTo>
                  <a:cubicBezTo>
                    <a:pt x="547" y="1459"/>
                    <a:pt x="578" y="1003"/>
                    <a:pt x="578" y="578"/>
                  </a:cubicBezTo>
                  <a:cubicBezTo>
                    <a:pt x="547" y="213"/>
                    <a:pt x="547" y="0"/>
                    <a:pt x="54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8"/>
            <p:cNvSpPr/>
            <p:nvPr/>
          </p:nvSpPr>
          <p:spPr>
            <a:xfrm>
              <a:off x="4867375" y="2425850"/>
              <a:ext cx="63100" cy="62350"/>
            </a:xfrm>
            <a:custGeom>
              <a:rect b="b" l="l" r="r" t="t"/>
              <a:pathLst>
                <a:path extrusionOk="0" h="2494" w="2524">
                  <a:moveTo>
                    <a:pt x="1" y="1"/>
                  </a:moveTo>
                  <a:lnTo>
                    <a:pt x="1" y="1"/>
                  </a:lnTo>
                  <a:cubicBezTo>
                    <a:pt x="92" y="153"/>
                    <a:pt x="183" y="305"/>
                    <a:pt x="274" y="457"/>
                  </a:cubicBezTo>
                  <a:cubicBezTo>
                    <a:pt x="517" y="791"/>
                    <a:pt x="821" y="1095"/>
                    <a:pt x="1125" y="1399"/>
                  </a:cubicBezTo>
                  <a:cubicBezTo>
                    <a:pt x="821" y="1095"/>
                    <a:pt x="548" y="761"/>
                    <a:pt x="305" y="426"/>
                  </a:cubicBezTo>
                  <a:cubicBezTo>
                    <a:pt x="213" y="305"/>
                    <a:pt x="122" y="183"/>
                    <a:pt x="92" y="122"/>
                  </a:cubicBezTo>
                  <a:cubicBezTo>
                    <a:pt x="31" y="31"/>
                    <a:pt x="1" y="1"/>
                    <a:pt x="1" y="1"/>
                  </a:cubicBezTo>
                  <a:close/>
                  <a:moveTo>
                    <a:pt x="1125" y="1399"/>
                  </a:moveTo>
                  <a:lnTo>
                    <a:pt x="1125" y="1399"/>
                  </a:lnTo>
                  <a:cubicBezTo>
                    <a:pt x="1399" y="1703"/>
                    <a:pt x="1733" y="1977"/>
                    <a:pt x="2068" y="2220"/>
                  </a:cubicBezTo>
                  <a:cubicBezTo>
                    <a:pt x="1733" y="1977"/>
                    <a:pt x="1429" y="1673"/>
                    <a:pt x="1125" y="1399"/>
                  </a:cubicBezTo>
                  <a:close/>
                  <a:moveTo>
                    <a:pt x="2068" y="2220"/>
                  </a:moveTo>
                  <a:lnTo>
                    <a:pt x="2176" y="2289"/>
                  </a:lnTo>
                  <a:lnTo>
                    <a:pt x="2176" y="2289"/>
                  </a:lnTo>
                  <a:cubicBezTo>
                    <a:pt x="2140" y="2265"/>
                    <a:pt x="2104" y="2241"/>
                    <a:pt x="2068" y="2220"/>
                  </a:cubicBezTo>
                  <a:close/>
                  <a:moveTo>
                    <a:pt x="2176" y="2289"/>
                  </a:moveTo>
                  <a:lnTo>
                    <a:pt x="2176" y="2289"/>
                  </a:lnTo>
                  <a:cubicBezTo>
                    <a:pt x="2292" y="2366"/>
                    <a:pt x="2408" y="2447"/>
                    <a:pt x="2523" y="2493"/>
                  </a:cubicBezTo>
                  <a:lnTo>
                    <a:pt x="2402" y="2432"/>
                  </a:lnTo>
                  <a:lnTo>
                    <a:pt x="2176" y="2289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8"/>
            <p:cNvSpPr/>
            <p:nvPr/>
          </p:nvSpPr>
          <p:spPr>
            <a:xfrm>
              <a:off x="4779225" y="2391675"/>
              <a:ext cx="8400" cy="67650"/>
            </a:xfrm>
            <a:custGeom>
              <a:rect b="b" l="l" r="r" t="t"/>
              <a:pathLst>
                <a:path extrusionOk="0" h="2706" w="336">
                  <a:moveTo>
                    <a:pt x="335" y="0"/>
                  </a:moveTo>
                  <a:cubicBezTo>
                    <a:pt x="274" y="122"/>
                    <a:pt x="244" y="243"/>
                    <a:pt x="213" y="365"/>
                  </a:cubicBezTo>
                  <a:cubicBezTo>
                    <a:pt x="274" y="243"/>
                    <a:pt x="274" y="152"/>
                    <a:pt x="305" y="91"/>
                  </a:cubicBezTo>
                  <a:cubicBezTo>
                    <a:pt x="335" y="61"/>
                    <a:pt x="335" y="30"/>
                    <a:pt x="335" y="0"/>
                  </a:cubicBezTo>
                  <a:close/>
                  <a:moveTo>
                    <a:pt x="213" y="365"/>
                  </a:moveTo>
                  <a:lnTo>
                    <a:pt x="213" y="365"/>
                  </a:lnTo>
                  <a:cubicBezTo>
                    <a:pt x="92" y="669"/>
                    <a:pt x="62" y="1003"/>
                    <a:pt x="31" y="1337"/>
                  </a:cubicBezTo>
                  <a:cubicBezTo>
                    <a:pt x="1" y="1672"/>
                    <a:pt x="31" y="1976"/>
                    <a:pt x="92" y="2310"/>
                  </a:cubicBezTo>
                  <a:cubicBezTo>
                    <a:pt x="62" y="1976"/>
                    <a:pt x="62" y="1672"/>
                    <a:pt x="62" y="1337"/>
                  </a:cubicBezTo>
                  <a:cubicBezTo>
                    <a:pt x="92" y="1003"/>
                    <a:pt x="153" y="699"/>
                    <a:pt x="213" y="365"/>
                  </a:cubicBezTo>
                  <a:close/>
                  <a:moveTo>
                    <a:pt x="92" y="2310"/>
                  </a:moveTo>
                  <a:cubicBezTo>
                    <a:pt x="92" y="2432"/>
                    <a:pt x="122" y="2553"/>
                    <a:pt x="183" y="2705"/>
                  </a:cubicBezTo>
                  <a:cubicBezTo>
                    <a:pt x="183" y="2644"/>
                    <a:pt x="153" y="2614"/>
                    <a:pt x="153" y="2614"/>
                  </a:cubicBezTo>
                  <a:cubicBezTo>
                    <a:pt x="153" y="2523"/>
                    <a:pt x="122" y="2432"/>
                    <a:pt x="92" y="231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8"/>
            <p:cNvSpPr/>
            <p:nvPr/>
          </p:nvSpPr>
          <p:spPr>
            <a:xfrm>
              <a:off x="4760225" y="2486650"/>
              <a:ext cx="22825" cy="95775"/>
            </a:xfrm>
            <a:custGeom>
              <a:rect b="b" l="l" r="r" t="t"/>
              <a:pathLst>
                <a:path extrusionOk="0" h="3831" w="913">
                  <a:moveTo>
                    <a:pt x="1" y="0"/>
                  </a:moveTo>
                  <a:lnTo>
                    <a:pt x="1" y="31"/>
                  </a:lnTo>
                  <a:cubicBezTo>
                    <a:pt x="1" y="31"/>
                    <a:pt x="1" y="32"/>
                    <a:pt x="1" y="32"/>
                  </a:cubicBezTo>
                  <a:lnTo>
                    <a:pt x="1" y="32"/>
                  </a:lnTo>
                  <a:cubicBezTo>
                    <a:pt x="1" y="22"/>
                    <a:pt x="1" y="11"/>
                    <a:pt x="1" y="0"/>
                  </a:cubicBezTo>
                  <a:close/>
                  <a:moveTo>
                    <a:pt x="1" y="32"/>
                  </a:moveTo>
                  <a:cubicBezTo>
                    <a:pt x="3" y="569"/>
                    <a:pt x="63" y="1105"/>
                    <a:pt x="153" y="1642"/>
                  </a:cubicBezTo>
                  <a:cubicBezTo>
                    <a:pt x="274" y="2159"/>
                    <a:pt x="426" y="2706"/>
                    <a:pt x="639" y="3192"/>
                  </a:cubicBezTo>
                  <a:cubicBezTo>
                    <a:pt x="700" y="3405"/>
                    <a:pt x="822" y="3618"/>
                    <a:pt x="913" y="3830"/>
                  </a:cubicBezTo>
                  <a:lnTo>
                    <a:pt x="852" y="3678"/>
                  </a:lnTo>
                  <a:cubicBezTo>
                    <a:pt x="791" y="3557"/>
                    <a:pt x="730" y="3405"/>
                    <a:pt x="670" y="3222"/>
                  </a:cubicBezTo>
                  <a:cubicBezTo>
                    <a:pt x="457" y="2706"/>
                    <a:pt x="305" y="2189"/>
                    <a:pt x="214" y="1642"/>
                  </a:cubicBezTo>
                  <a:cubicBezTo>
                    <a:pt x="92" y="1095"/>
                    <a:pt x="31" y="579"/>
                    <a:pt x="1" y="3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8"/>
            <p:cNvSpPr/>
            <p:nvPr/>
          </p:nvSpPr>
          <p:spPr>
            <a:xfrm>
              <a:off x="4893975" y="2384075"/>
              <a:ext cx="6100" cy="14450"/>
            </a:xfrm>
            <a:custGeom>
              <a:rect b="b" l="l" r="r" t="t"/>
              <a:pathLst>
                <a:path extrusionOk="0" h="578" w="244">
                  <a:moveTo>
                    <a:pt x="31" y="0"/>
                  </a:moveTo>
                  <a:lnTo>
                    <a:pt x="31" y="0"/>
                  </a:lnTo>
                  <a:cubicBezTo>
                    <a:pt x="0" y="122"/>
                    <a:pt x="31" y="213"/>
                    <a:pt x="61" y="304"/>
                  </a:cubicBezTo>
                  <a:cubicBezTo>
                    <a:pt x="92" y="426"/>
                    <a:pt x="152" y="517"/>
                    <a:pt x="244" y="578"/>
                  </a:cubicBezTo>
                  <a:cubicBezTo>
                    <a:pt x="244" y="578"/>
                    <a:pt x="152" y="456"/>
                    <a:pt x="92" y="304"/>
                  </a:cubicBezTo>
                  <a:cubicBezTo>
                    <a:pt x="61" y="213"/>
                    <a:pt x="31" y="91"/>
                    <a:pt x="3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8"/>
            <p:cNvSpPr/>
            <p:nvPr/>
          </p:nvSpPr>
          <p:spPr>
            <a:xfrm>
              <a:off x="4577850" y="2348350"/>
              <a:ext cx="131500" cy="118575"/>
            </a:xfrm>
            <a:custGeom>
              <a:rect b="b" l="l" r="r" t="t"/>
              <a:pathLst>
                <a:path extrusionOk="0" h="4743" w="5260">
                  <a:moveTo>
                    <a:pt x="5259" y="0"/>
                  </a:moveTo>
                  <a:lnTo>
                    <a:pt x="5259" y="0"/>
                  </a:lnTo>
                  <a:cubicBezTo>
                    <a:pt x="4925" y="152"/>
                    <a:pt x="4621" y="335"/>
                    <a:pt x="4317" y="517"/>
                  </a:cubicBezTo>
                  <a:cubicBezTo>
                    <a:pt x="2858" y="1368"/>
                    <a:pt x="1581" y="2523"/>
                    <a:pt x="578" y="3891"/>
                  </a:cubicBezTo>
                  <a:cubicBezTo>
                    <a:pt x="366" y="4165"/>
                    <a:pt x="183" y="4438"/>
                    <a:pt x="1" y="4742"/>
                  </a:cubicBezTo>
                  <a:cubicBezTo>
                    <a:pt x="1" y="4742"/>
                    <a:pt x="62" y="4681"/>
                    <a:pt x="153" y="4529"/>
                  </a:cubicBezTo>
                  <a:cubicBezTo>
                    <a:pt x="244" y="4377"/>
                    <a:pt x="396" y="4165"/>
                    <a:pt x="609" y="3891"/>
                  </a:cubicBezTo>
                  <a:cubicBezTo>
                    <a:pt x="1612" y="2554"/>
                    <a:pt x="2888" y="1399"/>
                    <a:pt x="4347" y="517"/>
                  </a:cubicBezTo>
                  <a:cubicBezTo>
                    <a:pt x="4621" y="365"/>
                    <a:pt x="4864" y="244"/>
                    <a:pt x="5016" y="152"/>
                  </a:cubicBezTo>
                  <a:lnTo>
                    <a:pt x="5259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8"/>
            <p:cNvSpPr/>
            <p:nvPr/>
          </p:nvSpPr>
          <p:spPr>
            <a:xfrm>
              <a:off x="4455525" y="2253375"/>
              <a:ext cx="139825" cy="64600"/>
            </a:xfrm>
            <a:custGeom>
              <a:rect b="b" l="l" r="r" t="t"/>
              <a:pathLst>
                <a:path extrusionOk="0" h="2584" w="5593">
                  <a:moveTo>
                    <a:pt x="5593" y="0"/>
                  </a:moveTo>
                  <a:cubicBezTo>
                    <a:pt x="5593" y="0"/>
                    <a:pt x="5228" y="61"/>
                    <a:pt x="4681" y="182"/>
                  </a:cubicBezTo>
                  <a:cubicBezTo>
                    <a:pt x="3982" y="365"/>
                    <a:pt x="3283" y="638"/>
                    <a:pt x="2614" y="942"/>
                  </a:cubicBezTo>
                  <a:cubicBezTo>
                    <a:pt x="1945" y="1246"/>
                    <a:pt x="1338" y="1611"/>
                    <a:pt x="730" y="2037"/>
                  </a:cubicBezTo>
                  <a:cubicBezTo>
                    <a:pt x="499" y="2190"/>
                    <a:pt x="315" y="2328"/>
                    <a:pt x="190" y="2427"/>
                  </a:cubicBezTo>
                  <a:lnTo>
                    <a:pt x="190" y="2427"/>
                  </a:lnTo>
                  <a:cubicBezTo>
                    <a:pt x="340" y="2337"/>
                    <a:pt x="520" y="2216"/>
                    <a:pt x="730" y="2067"/>
                  </a:cubicBezTo>
                  <a:cubicBezTo>
                    <a:pt x="1338" y="1641"/>
                    <a:pt x="1976" y="1277"/>
                    <a:pt x="2645" y="973"/>
                  </a:cubicBezTo>
                  <a:cubicBezTo>
                    <a:pt x="3313" y="669"/>
                    <a:pt x="3982" y="426"/>
                    <a:pt x="4711" y="213"/>
                  </a:cubicBezTo>
                  <a:cubicBezTo>
                    <a:pt x="4955" y="152"/>
                    <a:pt x="5198" y="91"/>
                    <a:pt x="5350" y="61"/>
                  </a:cubicBezTo>
                  <a:lnTo>
                    <a:pt x="5593" y="0"/>
                  </a:lnTo>
                  <a:close/>
                  <a:moveTo>
                    <a:pt x="190" y="2427"/>
                  </a:moveTo>
                  <a:cubicBezTo>
                    <a:pt x="187" y="2429"/>
                    <a:pt x="185" y="2430"/>
                    <a:pt x="183" y="2432"/>
                  </a:cubicBezTo>
                  <a:lnTo>
                    <a:pt x="144" y="2464"/>
                  </a:lnTo>
                  <a:lnTo>
                    <a:pt x="144" y="2464"/>
                  </a:lnTo>
                  <a:cubicBezTo>
                    <a:pt x="158" y="2452"/>
                    <a:pt x="174" y="2440"/>
                    <a:pt x="190" y="2427"/>
                  </a:cubicBezTo>
                  <a:close/>
                  <a:moveTo>
                    <a:pt x="144" y="2464"/>
                  </a:moveTo>
                  <a:lnTo>
                    <a:pt x="144" y="2464"/>
                  </a:lnTo>
                  <a:cubicBezTo>
                    <a:pt x="50" y="2539"/>
                    <a:pt x="0" y="2584"/>
                    <a:pt x="0" y="2584"/>
                  </a:cubicBezTo>
                  <a:lnTo>
                    <a:pt x="144" y="2464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8"/>
            <p:cNvSpPr/>
            <p:nvPr/>
          </p:nvSpPr>
          <p:spPr>
            <a:xfrm>
              <a:off x="5367400" y="2420550"/>
              <a:ext cx="3050" cy="11400"/>
            </a:xfrm>
            <a:custGeom>
              <a:rect b="b" l="l" r="r" t="t"/>
              <a:pathLst>
                <a:path extrusionOk="0" h="456" w="122">
                  <a:moveTo>
                    <a:pt x="122" y="0"/>
                  </a:moveTo>
                  <a:lnTo>
                    <a:pt x="122" y="0"/>
                  </a:lnTo>
                  <a:cubicBezTo>
                    <a:pt x="61" y="91"/>
                    <a:pt x="61" y="152"/>
                    <a:pt x="30" y="243"/>
                  </a:cubicBezTo>
                  <a:cubicBezTo>
                    <a:pt x="0" y="304"/>
                    <a:pt x="0" y="395"/>
                    <a:pt x="0" y="456"/>
                  </a:cubicBezTo>
                  <a:cubicBezTo>
                    <a:pt x="30" y="395"/>
                    <a:pt x="61" y="334"/>
                    <a:pt x="61" y="243"/>
                  </a:cubicBezTo>
                  <a:cubicBezTo>
                    <a:pt x="91" y="152"/>
                    <a:pt x="122" y="91"/>
                    <a:pt x="12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8"/>
            <p:cNvSpPr/>
            <p:nvPr/>
          </p:nvSpPr>
          <p:spPr>
            <a:xfrm>
              <a:off x="5741250" y="2416750"/>
              <a:ext cx="252325" cy="222050"/>
            </a:xfrm>
            <a:custGeom>
              <a:rect b="b" l="l" r="r" t="t"/>
              <a:pathLst>
                <a:path extrusionOk="0" h="8882" w="10093">
                  <a:moveTo>
                    <a:pt x="2402" y="0"/>
                  </a:moveTo>
                  <a:lnTo>
                    <a:pt x="61" y="2979"/>
                  </a:lnTo>
                  <a:cubicBezTo>
                    <a:pt x="1" y="3830"/>
                    <a:pt x="5016" y="5927"/>
                    <a:pt x="5016" y="5927"/>
                  </a:cubicBezTo>
                  <a:cubicBezTo>
                    <a:pt x="5016" y="5927"/>
                    <a:pt x="6201" y="8025"/>
                    <a:pt x="6566" y="8541"/>
                  </a:cubicBezTo>
                  <a:cubicBezTo>
                    <a:pt x="6766" y="8804"/>
                    <a:pt x="6956" y="8881"/>
                    <a:pt x="7111" y="8881"/>
                  </a:cubicBezTo>
                  <a:cubicBezTo>
                    <a:pt x="7331" y="8881"/>
                    <a:pt x="7478" y="8724"/>
                    <a:pt x="7478" y="8724"/>
                  </a:cubicBezTo>
                  <a:lnTo>
                    <a:pt x="8147" y="8328"/>
                  </a:lnTo>
                  <a:cubicBezTo>
                    <a:pt x="8147" y="8359"/>
                    <a:pt x="8147" y="8359"/>
                    <a:pt x="8147" y="8359"/>
                  </a:cubicBezTo>
                  <a:cubicBezTo>
                    <a:pt x="8213" y="8705"/>
                    <a:pt x="8472" y="8858"/>
                    <a:pt x="8731" y="8858"/>
                  </a:cubicBezTo>
                  <a:cubicBezTo>
                    <a:pt x="9065" y="8858"/>
                    <a:pt x="9401" y="8604"/>
                    <a:pt x="9332" y="8176"/>
                  </a:cubicBezTo>
                  <a:lnTo>
                    <a:pt x="9271" y="7721"/>
                  </a:lnTo>
                  <a:lnTo>
                    <a:pt x="9271" y="7721"/>
                  </a:lnTo>
                  <a:cubicBezTo>
                    <a:pt x="9313" y="7824"/>
                    <a:pt x="9410" y="7885"/>
                    <a:pt x="9506" y="7885"/>
                  </a:cubicBezTo>
                  <a:cubicBezTo>
                    <a:pt x="9552" y="7885"/>
                    <a:pt x="9597" y="7871"/>
                    <a:pt x="9636" y="7842"/>
                  </a:cubicBezTo>
                  <a:cubicBezTo>
                    <a:pt x="9910" y="7751"/>
                    <a:pt x="10092" y="7477"/>
                    <a:pt x="10031" y="7204"/>
                  </a:cubicBezTo>
                  <a:lnTo>
                    <a:pt x="9545" y="3860"/>
                  </a:lnTo>
                  <a:cubicBezTo>
                    <a:pt x="9515" y="3708"/>
                    <a:pt x="9454" y="3617"/>
                    <a:pt x="9363" y="3526"/>
                  </a:cubicBezTo>
                  <a:lnTo>
                    <a:pt x="7448" y="2006"/>
                  </a:lnTo>
                  <a:cubicBezTo>
                    <a:pt x="7904" y="1945"/>
                    <a:pt x="8329" y="1793"/>
                    <a:pt x="8724" y="1581"/>
                  </a:cubicBezTo>
                  <a:cubicBezTo>
                    <a:pt x="9414" y="1209"/>
                    <a:pt x="9479" y="467"/>
                    <a:pt x="8998" y="467"/>
                  </a:cubicBezTo>
                  <a:cubicBezTo>
                    <a:pt x="8928" y="467"/>
                    <a:pt x="8847" y="482"/>
                    <a:pt x="8755" y="517"/>
                  </a:cubicBezTo>
                  <a:cubicBezTo>
                    <a:pt x="8178" y="632"/>
                    <a:pt x="7602" y="685"/>
                    <a:pt x="7030" y="685"/>
                  </a:cubicBezTo>
                  <a:cubicBezTo>
                    <a:pt x="6547" y="685"/>
                    <a:pt x="6067" y="647"/>
                    <a:pt x="5593" y="578"/>
                  </a:cubicBezTo>
                  <a:cubicBezTo>
                    <a:pt x="5350" y="517"/>
                    <a:pt x="5107" y="547"/>
                    <a:pt x="4864" y="517"/>
                  </a:cubicBezTo>
                  <a:cubicBezTo>
                    <a:pt x="4135" y="334"/>
                    <a:pt x="2402" y="0"/>
                    <a:pt x="2402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8"/>
            <p:cNvSpPr/>
            <p:nvPr/>
          </p:nvSpPr>
          <p:spPr>
            <a:xfrm>
              <a:off x="5896275" y="2505650"/>
              <a:ext cx="50925" cy="120075"/>
            </a:xfrm>
            <a:custGeom>
              <a:rect b="b" l="l" r="r" t="t"/>
              <a:pathLst>
                <a:path extrusionOk="0" h="4803" w="2037">
                  <a:moveTo>
                    <a:pt x="0" y="0"/>
                  </a:moveTo>
                  <a:cubicBezTo>
                    <a:pt x="183" y="183"/>
                    <a:pt x="426" y="335"/>
                    <a:pt x="669" y="487"/>
                  </a:cubicBezTo>
                  <a:lnTo>
                    <a:pt x="1003" y="699"/>
                  </a:lnTo>
                  <a:cubicBezTo>
                    <a:pt x="1125" y="760"/>
                    <a:pt x="1216" y="882"/>
                    <a:pt x="1277" y="1003"/>
                  </a:cubicBezTo>
                  <a:cubicBezTo>
                    <a:pt x="1368" y="1307"/>
                    <a:pt x="1459" y="1672"/>
                    <a:pt x="1520" y="2037"/>
                  </a:cubicBezTo>
                  <a:cubicBezTo>
                    <a:pt x="1611" y="2797"/>
                    <a:pt x="1763" y="3496"/>
                    <a:pt x="1824" y="4013"/>
                  </a:cubicBezTo>
                  <a:cubicBezTo>
                    <a:pt x="1855" y="4256"/>
                    <a:pt x="1915" y="4529"/>
                    <a:pt x="1976" y="4803"/>
                  </a:cubicBezTo>
                  <a:cubicBezTo>
                    <a:pt x="2007" y="4529"/>
                    <a:pt x="2037" y="4256"/>
                    <a:pt x="2007" y="3982"/>
                  </a:cubicBezTo>
                  <a:cubicBezTo>
                    <a:pt x="1946" y="3465"/>
                    <a:pt x="1824" y="2766"/>
                    <a:pt x="1733" y="2006"/>
                  </a:cubicBezTo>
                  <a:cubicBezTo>
                    <a:pt x="1672" y="1642"/>
                    <a:pt x="1581" y="1277"/>
                    <a:pt x="1459" y="943"/>
                  </a:cubicBezTo>
                  <a:cubicBezTo>
                    <a:pt x="1399" y="760"/>
                    <a:pt x="1277" y="639"/>
                    <a:pt x="1095" y="547"/>
                  </a:cubicBezTo>
                  <a:lnTo>
                    <a:pt x="760" y="365"/>
                  </a:lnTo>
                  <a:cubicBezTo>
                    <a:pt x="517" y="213"/>
                    <a:pt x="244" y="92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8"/>
            <p:cNvSpPr/>
            <p:nvPr/>
          </p:nvSpPr>
          <p:spPr>
            <a:xfrm>
              <a:off x="5920600" y="2494450"/>
              <a:ext cx="53200" cy="115325"/>
            </a:xfrm>
            <a:custGeom>
              <a:rect b="b" l="l" r="r" t="t"/>
              <a:pathLst>
                <a:path extrusionOk="0" h="4613" w="2128">
                  <a:moveTo>
                    <a:pt x="61" y="0"/>
                  </a:moveTo>
                  <a:cubicBezTo>
                    <a:pt x="23" y="0"/>
                    <a:pt x="0" y="8"/>
                    <a:pt x="0" y="23"/>
                  </a:cubicBezTo>
                  <a:cubicBezTo>
                    <a:pt x="0" y="23"/>
                    <a:pt x="61" y="53"/>
                    <a:pt x="182" y="114"/>
                  </a:cubicBezTo>
                  <a:cubicBezTo>
                    <a:pt x="365" y="205"/>
                    <a:pt x="517" y="296"/>
                    <a:pt x="669" y="418"/>
                  </a:cubicBezTo>
                  <a:cubicBezTo>
                    <a:pt x="882" y="600"/>
                    <a:pt x="1094" y="813"/>
                    <a:pt x="1277" y="995"/>
                  </a:cubicBezTo>
                  <a:cubicBezTo>
                    <a:pt x="1459" y="1299"/>
                    <a:pt x="1550" y="1603"/>
                    <a:pt x="1581" y="1938"/>
                  </a:cubicBezTo>
                  <a:cubicBezTo>
                    <a:pt x="1915" y="3397"/>
                    <a:pt x="2037" y="4613"/>
                    <a:pt x="2097" y="4613"/>
                  </a:cubicBezTo>
                  <a:cubicBezTo>
                    <a:pt x="2128" y="4339"/>
                    <a:pt x="2097" y="4065"/>
                    <a:pt x="2067" y="3822"/>
                  </a:cubicBezTo>
                  <a:cubicBezTo>
                    <a:pt x="2006" y="3154"/>
                    <a:pt x="1915" y="2546"/>
                    <a:pt x="1793" y="1907"/>
                  </a:cubicBezTo>
                  <a:cubicBezTo>
                    <a:pt x="1733" y="1543"/>
                    <a:pt x="1611" y="1178"/>
                    <a:pt x="1398" y="874"/>
                  </a:cubicBezTo>
                  <a:cubicBezTo>
                    <a:pt x="1216" y="661"/>
                    <a:pt x="973" y="479"/>
                    <a:pt x="730" y="327"/>
                  </a:cubicBezTo>
                  <a:cubicBezTo>
                    <a:pt x="578" y="205"/>
                    <a:pt x="395" y="114"/>
                    <a:pt x="213" y="23"/>
                  </a:cubicBezTo>
                  <a:cubicBezTo>
                    <a:pt x="152" y="8"/>
                    <a:pt x="99" y="0"/>
                    <a:pt x="6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8"/>
            <p:cNvSpPr/>
            <p:nvPr/>
          </p:nvSpPr>
          <p:spPr>
            <a:xfrm>
              <a:off x="5871200" y="2530725"/>
              <a:ext cx="58525" cy="101100"/>
            </a:xfrm>
            <a:custGeom>
              <a:rect b="b" l="l" r="r" t="t"/>
              <a:pathLst>
                <a:path extrusionOk="0" h="4044" w="2341">
                  <a:moveTo>
                    <a:pt x="0" y="0"/>
                  </a:moveTo>
                  <a:lnTo>
                    <a:pt x="0" y="0"/>
                  </a:lnTo>
                  <a:cubicBezTo>
                    <a:pt x="152" y="183"/>
                    <a:pt x="365" y="304"/>
                    <a:pt x="578" y="426"/>
                  </a:cubicBezTo>
                  <a:lnTo>
                    <a:pt x="882" y="639"/>
                  </a:lnTo>
                  <a:cubicBezTo>
                    <a:pt x="1003" y="700"/>
                    <a:pt x="1125" y="760"/>
                    <a:pt x="1186" y="882"/>
                  </a:cubicBezTo>
                  <a:cubicBezTo>
                    <a:pt x="1277" y="973"/>
                    <a:pt x="1338" y="1095"/>
                    <a:pt x="1368" y="1247"/>
                  </a:cubicBezTo>
                  <a:lnTo>
                    <a:pt x="1520" y="1733"/>
                  </a:lnTo>
                  <a:cubicBezTo>
                    <a:pt x="1733" y="2523"/>
                    <a:pt x="2006" y="3283"/>
                    <a:pt x="2341" y="4043"/>
                  </a:cubicBezTo>
                  <a:cubicBezTo>
                    <a:pt x="2189" y="3222"/>
                    <a:pt x="1976" y="2432"/>
                    <a:pt x="1703" y="1672"/>
                  </a:cubicBezTo>
                  <a:cubicBezTo>
                    <a:pt x="1642" y="1490"/>
                    <a:pt x="1611" y="1338"/>
                    <a:pt x="1551" y="1186"/>
                  </a:cubicBezTo>
                  <a:cubicBezTo>
                    <a:pt x="1520" y="1034"/>
                    <a:pt x="1429" y="882"/>
                    <a:pt x="1338" y="730"/>
                  </a:cubicBezTo>
                  <a:cubicBezTo>
                    <a:pt x="1216" y="639"/>
                    <a:pt x="1095" y="548"/>
                    <a:pt x="973" y="487"/>
                  </a:cubicBezTo>
                  <a:lnTo>
                    <a:pt x="639" y="304"/>
                  </a:lnTo>
                  <a:cubicBezTo>
                    <a:pt x="426" y="152"/>
                    <a:pt x="213" y="61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8"/>
            <p:cNvSpPr/>
            <p:nvPr/>
          </p:nvSpPr>
          <p:spPr>
            <a:xfrm>
              <a:off x="5874225" y="2439900"/>
              <a:ext cx="72225" cy="41600"/>
            </a:xfrm>
            <a:custGeom>
              <a:rect b="b" l="l" r="r" t="t"/>
              <a:pathLst>
                <a:path extrusionOk="0" h="1664" w="2889">
                  <a:moveTo>
                    <a:pt x="40" y="0"/>
                  </a:moveTo>
                  <a:cubicBezTo>
                    <a:pt x="18" y="0"/>
                    <a:pt x="5" y="5"/>
                    <a:pt x="1" y="16"/>
                  </a:cubicBezTo>
                  <a:cubicBezTo>
                    <a:pt x="123" y="108"/>
                    <a:pt x="274" y="199"/>
                    <a:pt x="426" y="259"/>
                  </a:cubicBezTo>
                  <a:lnTo>
                    <a:pt x="1430" y="837"/>
                  </a:lnTo>
                  <a:cubicBezTo>
                    <a:pt x="2169" y="1264"/>
                    <a:pt x="2749" y="1664"/>
                    <a:pt x="2845" y="1664"/>
                  </a:cubicBezTo>
                  <a:cubicBezTo>
                    <a:pt x="2852" y="1664"/>
                    <a:pt x="2856" y="1662"/>
                    <a:pt x="2858" y="1658"/>
                  </a:cubicBezTo>
                  <a:cubicBezTo>
                    <a:pt x="2889" y="1627"/>
                    <a:pt x="2311" y="1141"/>
                    <a:pt x="1521" y="685"/>
                  </a:cubicBezTo>
                  <a:cubicBezTo>
                    <a:pt x="825" y="284"/>
                    <a:pt x="200" y="0"/>
                    <a:pt x="4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CUSTOM_16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29"/>
          <p:cNvSpPr txBox="1"/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3" name="Google Shape;463;p29"/>
          <p:cNvSpPr txBox="1"/>
          <p:nvPr>
            <p:ph idx="1" type="subTitle"/>
          </p:nvPr>
        </p:nvSpPr>
        <p:spPr>
          <a:xfrm>
            <a:off x="723900" y="1098525"/>
            <a:ext cx="7734300" cy="35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/>
        </p:txBody>
      </p:sp>
      <p:sp>
        <p:nvSpPr>
          <p:cNvPr id="464" name="Google Shape;464;p29"/>
          <p:cNvSpPr/>
          <p:nvPr/>
        </p:nvSpPr>
        <p:spPr>
          <a:xfrm>
            <a:off x="111300" y="167600"/>
            <a:ext cx="469200" cy="469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29"/>
          <p:cNvSpPr/>
          <p:nvPr/>
        </p:nvSpPr>
        <p:spPr>
          <a:xfrm>
            <a:off x="645075" y="542600"/>
            <a:ext cx="94200" cy="94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29"/>
          <p:cNvSpPr/>
          <p:nvPr/>
        </p:nvSpPr>
        <p:spPr>
          <a:xfrm>
            <a:off x="8715225" y="2262900"/>
            <a:ext cx="268500" cy="268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29"/>
          <p:cNvSpPr/>
          <p:nvPr/>
        </p:nvSpPr>
        <p:spPr>
          <a:xfrm>
            <a:off x="8925650" y="2639175"/>
            <a:ext cx="94200" cy="94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29"/>
          <p:cNvSpPr/>
          <p:nvPr/>
        </p:nvSpPr>
        <p:spPr>
          <a:xfrm>
            <a:off x="8983725" y="1947025"/>
            <a:ext cx="36000" cy="3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29"/>
          <p:cNvSpPr/>
          <p:nvPr/>
        </p:nvSpPr>
        <p:spPr>
          <a:xfrm>
            <a:off x="298800" y="4738425"/>
            <a:ext cx="94200" cy="94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2">
  <p:cSld name="CUSTOM_17">
    <p:bg>
      <p:bgPr>
        <a:solidFill>
          <a:schemeClr val="accent3"/>
        </a:solidFill>
      </p:bgPr>
    </p:bg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1" name="Google Shape;471;p30"/>
          <p:cNvGrpSpPr/>
          <p:nvPr/>
        </p:nvGrpSpPr>
        <p:grpSpPr>
          <a:xfrm rot="2506023">
            <a:off x="1274638" y="-703256"/>
            <a:ext cx="6812756" cy="6550031"/>
            <a:chOff x="1786775" y="1002200"/>
            <a:chExt cx="3861800" cy="3712875"/>
          </a:xfrm>
        </p:grpSpPr>
        <p:sp>
          <p:nvSpPr>
            <p:cNvPr id="472" name="Google Shape;472;p30"/>
            <p:cNvSpPr/>
            <p:nvPr/>
          </p:nvSpPr>
          <p:spPr>
            <a:xfrm>
              <a:off x="1786775" y="1002200"/>
              <a:ext cx="3861800" cy="3712875"/>
            </a:xfrm>
            <a:custGeom>
              <a:rect b="b" l="l" r="r" t="t"/>
              <a:pathLst>
                <a:path extrusionOk="0" h="148515" w="154472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0"/>
            <p:cNvSpPr/>
            <p:nvPr/>
          </p:nvSpPr>
          <p:spPr>
            <a:xfrm>
              <a:off x="2818350" y="1817311"/>
              <a:ext cx="218125" cy="218125"/>
            </a:xfrm>
            <a:custGeom>
              <a:rect b="b" l="l" r="r" t="t"/>
              <a:pathLst>
                <a:path extrusionOk="0" h="8725" w="8725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0"/>
            <p:cNvSpPr/>
            <p:nvPr/>
          </p:nvSpPr>
          <p:spPr>
            <a:xfrm>
              <a:off x="3016041" y="1693534"/>
              <a:ext cx="96525" cy="96525"/>
            </a:xfrm>
            <a:custGeom>
              <a:rect b="b" l="l" r="r" t="t"/>
              <a:pathLst>
                <a:path extrusionOk="0" h="3861" w="3861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5" name="Google Shape;475;p30"/>
          <p:cNvSpPr txBox="1"/>
          <p:nvPr>
            <p:ph type="title"/>
          </p:nvPr>
        </p:nvSpPr>
        <p:spPr>
          <a:xfrm>
            <a:off x="2414850" y="1636400"/>
            <a:ext cx="4314300" cy="9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72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6" name="Google Shape;476;p30"/>
          <p:cNvSpPr txBox="1"/>
          <p:nvPr>
            <p:ph idx="1" type="subTitle"/>
          </p:nvPr>
        </p:nvSpPr>
        <p:spPr>
          <a:xfrm>
            <a:off x="2414850" y="2800586"/>
            <a:ext cx="4314300" cy="7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125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 rot="1379863">
            <a:off x="70508" y="-2722483"/>
            <a:ext cx="9675891" cy="9454917"/>
            <a:chOff x="1786775" y="1002200"/>
            <a:chExt cx="3861800" cy="3712875"/>
          </a:xfrm>
        </p:grpSpPr>
        <p:sp>
          <p:nvSpPr>
            <p:cNvPr id="26" name="Google Shape;26;p4"/>
            <p:cNvSpPr/>
            <p:nvPr/>
          </p:nvSpPr>
          <p:spPr>
            <a:xfrm>
              <a:off x="1786775" y="1002200"/>
              <a:ext cx="3861800" cy="3712875"/>
            </a:xfrm>
            <a:custGeom>
              <a:rect b="b" l="l" r="r" t="t"/>
              <a:pathLst>
                <a:path extrusionOk="0" h="148515" w="154472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2818350" y="1817311"/>
              <a:ext cx="218125" cy="218125"/>
            </a:xfrm>
            <a:custGeom>
              <a:rect b="b" l="l" r="r" t="t"/>
              <a:pathLst>
                <a:path extrusionOk="0" h="8725" w="8725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3016041" y="1693534"/>
              <a:ext cx="96525" cy="96525"/>
            </a:xfrm>
            <a:custGeom>
              <a:rect b="b" l="l" r="r" t="t"/>
              <a:pathLst>
                <a:path extrusionOk="0" h="3861" w="3861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" name="Google Shape;29;p4"/>
          <p:cNvSpPr txBox="1"/>
          <p:nvPr>
            <p:ph type="title"/>
          </p:nvPr>
        </p:nvSpPr>
        <p:spPr>
          <a:xfrm>
            <a:off x="1221188" y="1980750"/>
            <a:ext cx="2005800" cy="11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" type="subTitle"/>
          </p:nvPr>
        </p:nvSpPr>
        <p:spPr>
          <a:xfrm>
            <a:off x="5352950" y="2616288"/>
            <a:ext cx="2364600" cy="7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1" name="Google Shape;31;p4"/>
          <p:cNvSpPr txBox="1"/>
          <p:nvPr>
            <p:ph idx="2" type="subTitle"/>
          </p:nvPr>
        </p:nvSpPr>
        <p:spPr>
          <a:xfrm>
            <a:off x="5352950" y="1894263"/>
            <a:ext cx="2364600" cy="7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" name="Google Shape;32;p4"/>
          <p:cNvSpPr txBox="1"/>
          <p:nvPr>
            <p:ph idx="3" type="subTitle"/>
          </p:nvPr>
        </p:nvSpPr>
        <p:spPr>
          <a:xfrm>
            <a:off x="5352950" y="1172225"/>
            <a:ext cx="2364600" cy="7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" name="Google Shape;33;p4"/>
          <p:cNvSpPr txBox="1"/>
          <p:nvPr>
            <p:ph idx="4" type="subTitle"/>
          </p:nvPr>
        </p:nvSpPr>
        <p:spPr>
          <a:xfrm>
            <a:off x="5352950" y="3338875"/>
            <a:ext cx="2364600" cy="7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3">
  <p:cSld name="CUSTOM_18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31"/>
          <p:cNvSpPr/>
          <p:nvPr/>
        </p:nvSpPr>
        <p:spPr>
          <a:xfrm rot="277656">
            <a:off x="3987667" y="-2559618"/>
            <a:ext cx="10832132" cy="10461846"/>
          </a:xfrm>
          <a:custGeom>
            <a:rect b="b" l="l" r="r" t="t"/>
            <a:pathLst>
              <a:path extrusionOk="0" h="148515" w="154472">
                <a:moveTo>
                  <a:pt x="88939" y="1"/>
                </a:moveTo>
                <a:cubicBezTo>
                  <a:pt x="84075" y="1"/>
                  <a:pt x="78478" y="1648"/>
                  <a:pt x="72069" y="5669"/>
                </a:cubicBezTo>
                <a:cubicBezTo>
                  <a:pt x="61886" y="12053"/>
                  <a:pt x="57236" y="24332"/>
                  <a:pt x="54895" y="35457"/>
                </a:cubicBezTo>
                <a:cubicBezTo>
                  <a:pt x="52919" y="44971"/>
                  <a:pt x="43679" y="50017"/>
                  <a:pt x="36810" y="55214"/>
                </a:cubicBezTo>
                <a:cubicBezTo>
                  <a:pt x="28360" y="61658"/>
                  <a:pt x="20214" y="69135"/>
                  <a:pt x="13587" y="77677"/>
                </a:cubicBezTo>
                <a:cubicBezTo>
                  <a:pt x="0" y="95245"/>
                  <a:pt x="821" y="110929"/>
                  <a:pt x="9454" y="127465"/>
                </a:cubicBezTo>
                <a:cubicBezTo>
                  <a:pt x="12068" y="132419"/>
                  <a:pt x="16505" y="140140"/>
                  <a:pt x="29545" y="145489"/>
                </a:cubicBezTo>
                <a:cubicBezTo>
                  <a:pt x="34502" y="147539"/>
                  <a:pt x="39466" y="148514"/>
                  <a:pt x="44435" y="148514"/>
                </a:cubicBezTo>
                <a:cubicBezTo>
                  <a:pt x="57077" y="148514"/>
                  <a:pt x="69748" y="142200"/>
                  <a:pt x="82403" y="131203"/>
                </a:cubicBezTo>
                <a:cubicBezTo>
                  <a:pt x="86415" y="127708"/>
                  <a:pt x="89850" y="123544"/>
                  <a:pt x="93680" y="119866"/>
                </a:cubicBezTo>
                <a:cubicBezTo>
                  <a:pt x="97662" y="115975"/>
                  <a:pt x="102130" y="112601"/>
                  <a:pt x="106902" y="109774"/>
                </a:cubicBezTo>
                <a:cubicBezTo>
                  <a:pt x="118027" y="103209"/>
                  <a:pt x="131097" y="99561"/>
                  <a:pt x="140672" y="90868"/>
                </a:cubicBezTo>
                <a:cubicBezTo>
                  <a:pt x="145748" y="86279"/>
                  <a:pt x="149608" y="80351"/>
                  <a:pt x="151766" y="73847"/>
                </a:cubicBezTo>
                <a:cubicBezTo>
                  <a:pt x="154471" y="65670"/>
                  <a:pt x="152739" y="56977"/>
                  <a:pt x="146721" y="50898"/>
                </a:cubicBezTo>
                <a:cubicBezTo>
                  <a:pt x="141037" y="45153"/>
                  <a:pt x="136112" y="44849"/>
                  <a:pt x="130337" y="42205"/>
                </a:cubicBezTo>
                <a:cubicBezTo>
                  <a:pt x="123285" y="38892"/>
                  <a:pt x="118392" y="36430"/>
                  <a:pt x="116294" y="28892"/>
                </a:cubicBezTo>
                <a:cubicBezTo>
                  <a:pt x="113682" y="19384"/>
                  <a:pt x="105622" y="1"/>
                  <a:pt x="8893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31"/>
          <p:cNvSpPr txBox="1"/>
          <p:nvPr>
            <p:ph type="title"/>
          </p:nvPr>
        </p:nvSpPr>
        <p:spPr>
          <a:xfrm>
            <a:off x="729947" y="1423500"/>
            <a:ext cx="3067800" cy="14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80" name="Google Shape;480;p31"/>
          <p:cNvSpPr txBox="1"/>
          <p:nvPr>
            <p:ph idx="1" type="subTitle"/>
          </p:nvPr>
        </p:nvSpPr>
        <p:spPr>
          <a:xfrm>
            <a:off x="723900" y="2885700"/>
            <a:ext cx="3067800" cy="8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14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81" name="Google Shape;481;p31"/>
          <p:cNvSpPr/>
          <p:nvPr/>
        </p:nvSpPr>
        <p:spPr>
          <a:xfrm>
            <a:off x="111300" y="167600"/>
            <a:ext cx="469200" cy="469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31"/>
          <p:cNvSpPr/>
          <p:nvPr/>
        </p:nvSpPr>
        <p:spPr>
          <a:xfrm>
            <a:off x="298800" y="805525"/>
            <a:ext cx="94200" cy="94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2">
  <p:cSld name="CUSTOM_19"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2"/>
          <p:cNvSpPr txBox="1"/>
          <p:nvPr>
            <p:ph type="title"/>
          </p:nvPr>
        </p:nvSpPr>
        <p:spPr>
          <a:xfrm>
            <a:off x="4078375" y="1169350"/>
            <a:ext cx="4634700" cy="22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72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85" name="Google Shape;485;p32"/>
          <p:cNvSpPr txBox="1"/>
          <p:nvPr>
            <p:ph idx="1" type="subTitle"/>
          </p:nvPr>
        </p:nvSpPr>
        <p:spPr>
          <a:xfrm>
            <a:off x="4078375" y="3419050"/>
            <a:ext cx="32037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2">
  <p:cSld name="CUSTOM_20"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3"/>
          <p:cNvSpPr txBox="1"/>
          <p:nvPr>
            <p:ph idx="1" type="subTitle"/>
          </p:nvPr>
        </p:nvSpPr>
        <p:spPr>
          <a:xfrm>
            <a:off x="656250" y="1938535"/>
            <a:ext cx="2421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88" name="Google Shape;488;p33"/>
          <p:cNvSpPr txBox="1"/>
          <p:nvPr>
            <p:ph idx="2" type="subTitle"/>
          </p:nvPr>
        </p:nvSpPr>
        <p:spPr>
          <a:xfrm>
            <a:off x="3361337" y="3977725"/>
            <a:ext cx="2421300" cy="4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89" name="Google Shape;489;p33"/>
          <p:cNvSpPr txBox="1"/>
          <p:nvPr>
            <p:ph idx="3" type="subTitle"/>
          </p:nvPr>
        </p:nvSpPr>
        <p:spPr>
          <a:xfrm>
            <a:off x="652775" y="3990032"/>
            <a:ext cx="2421300" cy="4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90" name="Google Shape;490;p33"/>
          <p:cNvSpPr txBox="1"/>
          <p:nvPr>
            <p:ph idx="4" type="subTitle"/>
          </p:nvPr>
        </p:nvSpPr>
        <p:spPr>
          <a:xfrm>
            <a:off x="6069925" y="3990032"/>
            <a:ext cx="2421300" cy="4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91" name="Google Shape;491;p33"/>
          <p:cNvSpPr txBox="1"/>
          <p:nvPr>
            <p:ph idx="5" type="subTitle"/>
          </p:nvPr>
        </p:nvSpPr>
        <p:spPr>
          <a:xfrm>
            <a:off x="3361350" y="2265759"/>
            <a:ext cx="2421300" cy="4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92" name="Google Shape;492;p33"/>
          <p:cNvSpPr txBox="1"/>
          <p:nvPr>
            <p:ph idx="6" type="subTitle"/>
          </p:nvPr>
        </p:nvSpPr>
        <p:spPr>
          <a:xfrm>
            <a:off x="3361350" y="1938535"/>
            <a:ext cx="2421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93" name="Google Shape;493;p33"/>
          <p:cNvSpPr txBox="1"/>
          <p:nvPr>
            <p:ph idx="7" type="subTitle"/>
          </p:nvPr>
        </p:nvSpPr>
        <p:spPr>
          <a:xfrm>
            <a:off x="6066450" y="2254434"/>
            <a:ext cx="2421300" cy="4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94" name="Google Shape;494;p33"/>
          <p:cNvSpPr txBox="1"/>
          <p:nvPr>
            <p:ph idx="8" type="subTitle"/>
          </p:nvPr>
        </p:nvSpPr>
        <p:spPr>
          <a:xfrm>
            <a:off x="6066450" y="1938535"/>
            <a:ext cx="2421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95" name="Google Shape;495;p33"/>
          <p:cNvSpPr txBox="1"/>
          <p:nvPr>
            <p:ph idx="9" type="subTitle"/>
          </p:nvPr>
        </p:nvSpPr>
        <p:spPr>
          <a:xfrm>
            <a:off x="656250" y="2275447"/>
            <a:ext cx="2421300" cy="4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96" name="Google Shape;496;p33"/>
          <p:cNvSpPr txBox="1"/>
          <p:nvPr>
            <p:ph idx="13" type="subTitle"/>
          </p:nvPr>
        </p:nvSpPr>
        <p:spPr>
          <a:xfrm>
            <a:off x="656250" y="3660110"/>
            <a:ext cx="2421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97" name="Google Shape;497;p33"/>
          <p:cNvSpPr txBox="1"/>
          <p:nvPr>
            <p:ph idx="14" type="subTitle"/>
          </p:nvPr>
        </p:nvSpPr>
        <p:spPr>
          <a:xfrm>
            <a:off x="3361350" y="3660110"/>
            <a:ext cx="2421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98" name="Google Shape;498;p33"/>
          <p:cNvSpPr txBox="1"/>
          <p:nvPr>
            <p:ph idx="15" type="subTitle"/>
          </p:nvPr>
        </p:nvSpPr>
        <p:spPr>
          <a:xfrm>
            <a:off x="6066450" y="3660110"/>
            <a:ext cx="2421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99" name="Google Shape;499;p33"/>
          <p:cNvSpPr txBox="1"/>
          <p:nvPr>
            <p:ph type="title"/>
          </p:nvPr>
        </p:nvSpPr>
        <p:spPr>
          <a:xfrm>
            <a:off x="685800" y="445025"/>
            <a:ext cx="777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21">
    <p:bg>
      <p:bgPr>
        <a:solidFill>
          <a:schemeClr val="accent3"/>
        </a:solidFill>
      </p:bgPr>
    </p:bg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1" name="Google Shape;501;p34"/>
          <p:cNvGrpSpPr/>
          <p:nvPr/>
        </p:nvGrpSpPr>
        <p:grpSpPr>
          <a:xfrm rot="1351459">
            <a:off x="211922" y="-2403121"/>
            <a:ext cx="9565900" cy="9196519"/>
            <a:chOff x="1786775" y="1002200"/>
            <a:chExt cx="3861800" cy="3712875"/>
          </a:xfrm>
        </p:grpSpPr>
        <p:sp>
          <p:nvSpPr>
            <p:cNvPr id="502" name="Google Shape;502;p34"/>
            <p:cNvSpPr/>
            <p:nvPr/>
          </p:nvSpPr>
          <p:spPr>
            <a:xfrm>
              <a:off x="1786775" y="1002200"/>
              <a:ext cx="3861800" cy="3712875"/>
            </a:xfrm>
            <a:custGeom>
              <a:rect b="b" l="l" r="r" t="t"/>
              <a:pathLst>
                <a:path extrusionOk="0" h="148515" w="154472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4"/>
            <p:cNvSpPr/>
            <p:nvPr/>
          </p:nvSpPr>
          <p:spPr>
            <a:xfrm>
              <a:off x="2818350" y="1817311"/>
              <a:ext cx="218125" cy="218125"/>
            </a:xfrm>
            <a:custGeom>
              <a:rect b="b" l="l" r="r" t="t"/>
              <a:pathLst>
                <a:path extrusionOk="0" h="8725" w="8725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4"/>
            <p:cNvSpPr/>
            <p:nvPr/>
          </p:nvSpPr>
          <p:spPr>
            <a:xfrm>
              <a:off x="3016041" y="1693534"/>
              <a:ext cx="96525" cy="96525"/>
            </a:xfrm>
            <a:custGeom>
              <a:rect b="b" l="l" r="r" t="t"/>
              <a:pathLst>
                <a:path extrusionOk="0" h="3861" w="3861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5" name="Google Shape;505;p34"/>
          <p:cNvSpPr txBox="1"/>
          <p:nvPr>
            <p:ph type="title"/>
          </p:nvPr>
        </p:nvSpPr>
        <p:spPr>
          <a:xfrm>
            <a:off x="1067275" y="445025"/>
            <a:ext cx="7009500" cy="10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22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35"/>
          <p:cNvSpPr/>
          <p:nvPr/>
        </p:nvSpPr>
        <p:spPr>
          <a:xfrm rot="277699">
            <a:off x="732714" y="-2396143"/>
            <a:ext cx="10332728" cy="9979420"/>
          </a:xfrm>
          <a:custGeom>
            <a:rect b="b" l="l" r="r" t="t"/>
            <a:pathLst>
              <a:path extrusionOk="0" h="148515" w="154472">
                <a:moveTo>
                  <a:pt x="88939" y="1"/>
                </a:moveTo>
                <a:cubicBezTo>
                  <a:pt x="84075" y="1"/>
                  <a:pt x="78478" y="1648"/>
                  <a:pt x="72069" y="5669"/>
                </a:cubicBezTo>
                <a:cubicBezTo>
                  <a:pt x="61886" y="12053"/>
                  <a:pt x="57236" y="24332"/>
                  <a:pt x="54895" y="35457"/>
                </a:cubicBezTo>
                <a:cubicBezTo>
                  <a:pt x="52919" y="44971"/>
                  <a:pt x="43679" y="50017"/>
                  <a:pt x="36810" y="55214"/>
                </a:cubicBezTo>
                <a:cubicBezTo>
                  <a:pt x="28360" y="61658"/>
                  <a:pt x="20214" y="69135"/>
                  <a:pt x="13587" y="77677"/>
                </a:cubicBezTo>
                <a:cubicBezTo>
                  <a:pt x="0" y="95245"/>
                  <a:pt x="821" y="110929"/>
                  <a:pt x="9454" y="127465"/>
                </a:cubicBezTo>
                <a:cubicBezTo>
                  <a:pt x="12068" y="132419"/>
                  <a:pt x="16505" y="140140"/>
                  <a:pt x="29545" y="145489"/>
                </a:cubicBezTo>
                <a:cubicBezTo>
                  <a:pt x="34502" y="147539"/>
                  <a:pt x="39466" y="148514"/>
                  <a:pt x="44435" y="148514"/>
                </a:cubicBezTo>
                <a:cubicBezTo>
                  <a:pt x="57077" y="148514"/>
                  <a:pt x="69748" y="142200"/>
                  <a:pt x="82403" y="131203"/>
                </a:cubicBezTo>
                <a:cubicBezTo>
                  <a:pt x="86415" y="127708"/>
                  <a:pt x="89850" y="123544"/>
                  <a:pt x="93680" y="119866"/>
                </a:cubicBezTo>
                <a:cubicBezTo>
                  <a:pt x="97662" y="115975"/>
                  <a:pt x="102130" y="112601"/>
                  <a:pt x="106902" y="109774"/>
                </a:cubicBezTo>
                <a:cubicBezTo>
                  <a:pt x="118027" y="103209"/>
                  <a:pt x="131097" y="99561"/>
                  <a:pt x="140672" y="90868"/>
                </a:cubicBezTo>
                <a:cubicBezTo>
                  <a:pt x="145748" y="86279"/>
                  <a:pt x="149608" y="80351"/>
                  <a:pt x="151766" y="73847"/>
                </a:cubicBezTo>
                <a:cubicBezTo>
                  <a:pt x="154471" y="65670"/>
                  <a:pt x="152739" y="56977"/>
                  <a:pt x="146721" y="50898"/>
                </a:cubicBezTo>
                <a:cubicBezTo>
                  <a:pt x="141037" y="45153"/>
                  <a:pt x="136112" y="44849"/>
                  <a:pt x="130337" y="42205"/>
                </a:cubicBezTo>
                <a:cubicBezTo>
                  <a:pt x="123285" y="38892"/>
                  <a:pt x="118392" y="36430"/>
                  <a:pt x="116294" y="28892"/>
                </a:cubicBezTo>
                <a:cubicBezTo>
                  <a:pt x="113682" y="19384"/>
                  <a:pt x="105622" y="1"/>
                  <a:pt x="8893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35"/>
          <p:cNvSpPr txBox="1"/>
          <p:nvPr>
            <p:ph hasCustomPrompt="1" type="title"/>
          </p:nvPr>
        </p:nvSpPr>
        <p:spPr>
          <a:xfrm>
            <a:off x="4428825" y="1297544"/>
            <a:ext cx="3673800" cy="98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5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9" name="Google Shape;50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0" name="Google Shape;510;p35"/>
          <p:cNvSpPr txBox="1"/>
          <p:nvPr>
            <p:ph idx="1" type="subTitle"/>
          </p:nvPr>
        </p:nvSpPr>
        <p:spPr>
          <a:xfrm>
            <a:off x="5628075" y="2277569"/>
            <a:ext cx="1596000" cy="4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11" name="Google Shape;511;p35"/>
          <p:cNvSpPr txBox="1"/>
          <p:nvPr>
            <p:ph idx="2" type="subTitle"/>
          </p:nvPr>
        </p:nvSpPr>
        <p:spPr>
          <a:xfrm>
            <a:off x="6628963" y="3756663"/>
            <a:ext cx="1596000" cy="4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12" name="Google Shape;512;p35"/>
          <p:cNvSpPr txBox="1"/>
          <p:nvPr>
            <p:ph idx="3" type="subTitle"/>
          </p:nvPr>
        </p:nvSpPr>
        <p:spPr>
          <a:xfrm>
            <a:off x="4493950" y="3756675"/>
            <a:ext cx="1596000" cy="4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13" name="Google Shape;513;p35"/>
          <p:cNvSpPr txBox="1"/>
          <p:nvPr>
            <p:ph idx="4" type="title"/>
          </p:nvPr>
        </p:nvSpPr>
        <p:spPr>
          <a:xfrm>
            <a:off x="723900" y="448056"/>
            <a:ext cx="23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14" name="Google Shape;514;p35"/>
          <p:cNvSpPr txBox="1"/>
          <p:nvPr>
            <p:ph hasCustomPrompt="1" idx="5" type="title"/>
          </p:nvPr>
        </p:nvSpPr>
        <p:spPr>
          <a:xfrm>
            <a:off x="6227110" y="2968725"/>
            <a:ext cx="22311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5" name="Google Shape;515;p35"/>
          <p:cNvSpPr txBox="1"/>
          <p:nvPr>
            <p:ph hasCustomPrompt="1" idx="6" type="title"/>
          </p:nvPr>
        </p:nvSpPr>
        <p:spPr>
          <a:xfrm>
            <a:off x="4037625" y="2968625"/>
            <a:ext cx="2231100" cy="7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right text">
  <p:cSld name="CUSTOM_23"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36"/>
          <p:cNvSpPr/>
          <p:nvPr/>
        </p:nvSpPr>
        <p:spPr>
          <a:xfrm rot="277656">
            <a:off x="4631142" y="-4575218"/>
            <a:ext cx="10832132" cy="10461846"/>
          </a:xfrm>
          <a:custGeom>
            <a:rect b="b" l="l" r="r" t="t"/>
            <a:pathLst>
              <a:path extrusionOk="0" h="148515" w="154472">
                <a:moveTo>
                  <a:pt x="88939" y="1"/>
                </a:moveTo>
                <a:cubicBezTo>
                  <a:pt x="84075" y="1"/>
                  <a:pt x="78478" y="1648"/>
                  <a:pt x="72069" y="5669"/>
                </a:cubicBezTo>
                <a:cubicBezTo>
                  <a:pt x="61886" y="12053"/>
                  <a:pt x="57236" y="24332"/>
                  <a:pt x="54895" y="35457"/>
                </a:cubicBezTo>
                <a:cubicBezTo>
                  <a:pt x="52919" y="44971"/>
                  <a:pt x="43679" y="50017"/>
                  <a:pt x="36810" y="55214"/>
                </a:cubicBezTo>
                <a:cubicBezTo>
                  <a:pt x="28360" y="61658"/>
                  <a:pt x="20214" y="69135"/>
                  <a:pt x="13587" y="77677"/>
                </a:cubicBezTo>
                <a:cubicBezTo>
                  <a:pt x="0" y="95245"/>
                  <a:pt x="821" y="110929"/>
                  <a:pt x="9454" y="127465"/>
                </a:cubicBezTo>
                <a:cubicBezTo>
                  <a:pt x="12068" y="132419"/>
                  <a:pt x="16505" y="140140"/>
                  <a:pt x="29545" y="145489"/>
                </a:cubicBezTo>
                <a:cubicBezTo>
                  <a:pt x="34502" y="147539"/>
                  <a:pt x="39466" y="148514"/>
                  <a:pt x="44435" y="148514"/>
                </a:cubicBezTo>
                <a:cubicBezTo>
                  <a:pt x="57077" y="148514"/>
                  <a:pt x="69748" y="142200"/>
                  <a:pt x="82403" y="131203"/>
                </a:cubicBezTo>
                <a:cubicBezTo>
                  <a:pt x="86415" y="127708"/>
                  <a:pt x="89850" y="123544"/>
                  <a:pt x="93680" y="119866"/>
                </a:cubicBezTo>
                <a:cubicBezTo>
                  <a:pt x="97662" y="115975"/>
                  <a:pt x="102130" y="112601"/>
                  <a:pt x="106902" y="109774"/>
                </a:cubicBezTo>
                <a:cubicBezTo>
                  <a:pt x="118027" y="103209"/>
                  <a:pt x="131097" y="99561"/>
                  <a:pt x="140672" y="90868"/>
                </a:cubicBezTo>
                <a:cubicBezTo>
                  <a:pt x="145748" y="86279"/>
                  <a:pt x="149608" y="80351"/>
                  <a:pt x="151766" y="73847"/>
                </a:cubicBezTo>
                <a:cubicBezTo>
                  <a:pt x="154471" y="65670"/>
                  <a:pt x="152739" y="56977"/>
                  <a:pt x="146721" y="50898"/>
                </a:cubicBezTo>
                <a:cubicBezTo>
                  <a:pt x="141037" y="45153"/>
                  <a:pt x="136112" y="44849"/>
                  <a:pt x="130337" y="42205"/>
                </a:cubicBezTo>
                <a:cubicBezTo>
                  <a:pt x="123285" y="38892"/>
                  <a:pt x="118392" y="36430"/>
                  <a:pt x="116294" y="28892"/>
                </a:cubicBezTo>
                <a:cubicBezTo>
                  <a:pt x="113682" y="19384"/>
                  <a:pt x="105622" y="1"/>
                  <a:pt x="8893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36"/>
          <p:cNvSpPr txBox="1"/>
          <p:nvPr>
            <p:ph type="title"/>
          </p:nvPr>
        </p:nvSpPr>
        <p:spPr>
          <a:xfrm>
            <a:off x="5061850" y="1584300"/>
            <a:ext cx="3396300" cy="86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19" name="Google Shape;519;p36"/>
          <p:cNvSpPr txBox="1"/>
          <p:nvPr>
            <p:ph idx="1" type="subTitle"/>
          </p:nvPr>
        </p:nvSpPr>
        <p:spPr>
          <a:xfrm>
            <a:off x="5061850" y="2313875"/>
            <a:ext cx="2904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eft text 2">
  <p:cSld name="CUSTOM_24"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37"/>
          <p:cNvSpPr/>
          <p:nvPr/>
        </p:nvSpPr>
        <p:spPr>
          <a:xfrm flipH="1" rot="-277656">
            <a:off x="-6329208" y="-4642393"/>
            <a:ext cx="10832132" cy="10461846"/>
          </a:xfrm>
          <a:custGeom>
            <a:rect b="b" l="l" r="r" t="t"/>
            <a:pathLst>
              <a:path extrusionOk="0" h="148515" w="154472">
                <a:moveTo>
                  <a:pt x="88939" y="1"/>
                </a:moveTo>
                <a:cubicBezTo>
                  <a:pt x="84075" y="1"/>
                  <a:pt x="78478" y="1648"/>
                  <a:pt x="72069" y="5669"/>
                </a:cubicBezTo>
                <a:cubicBezTo>
                  <a:pt x="61886" y="12053"/>
                  <a:pt x="57236" y="24332"/>
                  <a:pt x="54895" y="35457"/>
                </a:cubicBezTo>
                <a:cubicBezTo>
                  <a:pt x="52919" y="44971"/>
                  <a:pt x="43679" y="50017"/>
                  <a:pt x="36810" y="55214"/>
                </a:cubicBezTo>
                <a:cubicBezTo>
                  <a:pt x="28360" y="61658"/>
                  <a:pt x="20214" y="69135"/>
                  <a:pt x="13587" y="77677"/>
                </a:cubicBezTo>
                <a:cubicBezTo>
                  <a:pt x="0" y="95245"/>
                  <a:pt x="821" y="110929"/>
                  <a:pt x="9454" y="127465"/>
                </a:cubicBezTo>
                <a:cubicBezTo>
                  <a:pt x="12068" y="132419"/>
                  <a:pt x="16505" y="140140"/>
                  <a:pt x="29545" y="145489"/>
                </a:cubicBezTo>
                <a:cubicBezTo>
                  <a:pt x="34502" y="147539"/>
                  <a:pt x="39466" y="148514"/>
                  <a:pt x="44435" y="148514"/>
                </a:cubicBezTo>
                <a:cubicBezTo>
                  <a:pt x="57077" y="148514"/>
                  <a:pt x="69748" y="142200"/>
                  <a:pt x="82403" y="131203"/>
                </a:cubicBezTo>
                <a:cubicBezTo>
                  <a:pt x="86415" y="127708"/>
                  <a:pt x="89850" y="123544"/>
                  <a:pt x="93680" y="119866"/>
                </a:cubicBezTo>
                <a:cubicBezTo>
                  <a:pt x="97662" y="115975"/>
                  <a:pt x="102130" y="112601"/>
                  <a:pt x="106902" y="109774"/>
                </a:cubicBezTo>
                <a:cubicBezTo>
                  <a:pt x="118027" y="103209"/>
                  <a:pt x="131097" y="99561"/>
                  <a:pt x="140672" y="90868"/>
                </a:cubicBezTo>
                <a:cubicBezTo>
                  <a:pt x="145748" y="86279"/>
                  <a:pt x="149608" y="80351"/>
                  <a:pt x="151766" y="73847"/>
                </a:cubicBezTo>
                <a:cubicBezTo>
                  <a:pt x="154471" y="65670"/>
                  <a:pt x="152739" y="56977"/>
                  <a:pt x="146721" y="50898"/>
                </a:cubicBezTo>
                <a:cubicBezTo>
                  <a:pt x="141037" y="45153"/>
                  <a:pt x="136112" y="44849"/>
                  <a:pt x="130337" y="42205"/>
                </a:cubicBezTo>
                <a:cubicBezTo>
                  <a:pt x="123285" y="38892"/>
                  <a:pt x="118392" y="36430"/>
                  <a:pt x="116294" y="28892"/>
                </a:cubicBezTo>
                <a:cubicBezTo>
                  <a:pt x="113682" y="19384"/>
                  <a:pt x="105622" y="1"/>
                  <a:pt x="8893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37"/>
          <p:cNvSpPr txBox="1"/>
          <p:nvPr>
            <p:ph type="title"/>
          </p:nvPr>
        </p:nvSpPr>
        <p:spPr>
          <a:xfrm>
            <a:off x="723900" y="1584300"/>
            <a:ext cx="2962800" cy="86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23" name="Google Shape;523;p37"/>
          <p:cNvSpPr txBox="1"/>
          <p:nvPr>
            <p:ph idx="1" type="subTitle"/>
          </p:nvPr>
        </p:nvSpPr>
        <p:spPr>
          <a:xfrm>
            <a:off x="723900" y="2316851"/>
            <a:ext cx="29628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5">
    <p:bg>
      <p:bgPr>
        <a:solidFill>
          <a:schemeClr val="accent3"/>
        </a:solidFill>
      </p:bgPr>
    </p:bg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subTitle"/>
          </p:nvPr>
        </p:nvSpPr>
        <p:spPr>
          <a:xfrm>
            <a:off x="1459725" y="2545078"/>
            <a:ext cx="2519400" cy="13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7" name="Google Shape;37;p5"/>
          <p:cNvSpPr txBox="1"/>
          <p:nvPr>
            <p:ph idx="2" type="subTitle"/>
          </p:nvPr>
        </p:nvSpPr>
        <p:spPr>
          <a:xfrm>
            <a:off x="5164925" y="2545078"/>
            <a:ext cx="2519400" cy="13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Raleway"/>
                <a:ea typeface="Raleway"/>
                <a:cs typeface="Raleway"/>
                <a:sym typeface="Ralew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8" name="Google Shape;38;p5"/>
          <p:cNvSpPr txBox="1"/>
          <p:nvPr>
            <p:ph idx="3" type="subTitle"/>
          </p:nvPr>
        </p:nvSpPr>
        <p:spPr>
          <a:xfrm>
            <a:off x="1579838" y="2086825"/>
            <a:ext cx="22791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9" name="Google Shape;39;p5"/>
          <p:cNvSpPr txBox="1"/>
          <p:nvPr>
            <p:ph idx="4" type="subTitle"/>
          </p:nvPr>
        </p:nvSpPr>
        <p:spPr>
          <a:xfrm>
            <a:off x="5285063" y="2086825"/>
            <a:ext cx="22791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noFill/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7575" y="0"/>
            <a:ext cx="9144000" cy="5143500"/>
          </a:xfrm>
          <a:prstGeom prst="rect">
            <a:avLst/>
          </a:prstGeom>
          <a:solidFill>
            <a:srgbClr val="305DBF">
              <a:alpha val="137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6"/>
          <p:cNvSpPr/>
          <p:nvPr/>
        </p:nvSpPr>
        <p:spPr>
          <a:xfrm flipH="1" rot="8087307">
            <a:off x="5106452" y="-301900"/>
            <a:ext cx="5990388" cy="5820772"/>
          </a:xfrm>
          <a:custGeom>
            <a:rect b="b" l="l" r="r" t="t"/>
            <a:pathLst>
              <a:path extrusionOk="0" h="148515" w="154472">
                <a:moveTo>
                  <a:pt x="88939" y="1"/>
                </a:moveTo>
                <a:cubicBezTo>
                  <a:pt x="84075" y="1"/>
                  <a:pt x="78478" y="1648"/>
                  <a:pt x="72069" y="5669"/>
                </a:cubicBezTo>
                <a:cubicBezTo>
                  <a:pt x="61886" y="12053"/>
                  <a:pt x="57236" y="24332"/>
                  <a:pt x="54895" y="35457"/>
                </a:cubicBezTo>
                <a:cubicBezTo>
                  <a:pt x="52919" y="44971"/>
                  <a:pt x="43679" y="50017"/>
                  <a:pt x="36810" y="55214"/>
                </a:cubicBezTo>
                <a:cubicBezTo>
                  <a:pt x="28360" y="61658"/>
                  <a:pt x="20214" y="69135"/>
                  <a:pt x="13587" y="77677"/>
                </a:cubicBezTo>
                <a:cubicBezTo>
                  <a:pt x="0" y="95245"/>
                  <a:pt x="821" y="110929"/>
                  <a:pt x="9454" y="127465"/>
                </a:cubicBezTo>
                <a:cubicBezTo>
                  <a:pt x="12068" y="132419"/>
                  <a:pt x="16505" y="140140"/>
                  <a:pt x="29545" y="145489"/>
                </a:cubicBezTo>
                <a:cubicBezTo>
                  <a:pt x="34502" y="147539"/>
                  <a:pt x="39466" y="148514"/>
                  <a:pt x="44435" y="148514"/>
                </a:cubicBezTo>
                <a:cubicBezTo>
                  <a:pt x="57077" y="148514"/>
                  <a:pt x="69748" y="142200"/>
                  <a:pt x="82403" y="131203"/>
                </a:cubicBezTo>
                <a:cubicBezTo>
                  <a:pt x="86415" y="127708"/>
                  <a:pt x="89850" y="123544"/>
                  <a:pt x="93680" y="119866"/>
                </a:cubicBezTo>
                <a:cubicBezTo>
                  <a:pt x="97662" y="115975"/>
                  <a:pt x="102130" y="112601"/>
                  <a:pt x="106902" y="109774"/>
                </a:cubicBezTo>
                <a:cubicBezTo>
                  <a:pt x="118027" y="103209"/>
                  <a:pt x="131097" y="99561"/>
                  <a:pt x="140672" y="90868"/>
                </a:cubicBezTo>
                <a:cubicBezTo>
                  <a:pt x="145748" y="86279"/>
                  <a:pt x="149608" y="80351"/>
                  <a:pt x="151766" y="73847"/>
                </a:cubicBezTo>
                <a:cubicBezTo>
                  <a:pt x="154471" y="65670"/>
                  <a:pt x="152739" y="56977"/>
                  <a:pt x="146721" y="50898"/>
                </a:cubicBezTo>
                <a:cubicBezTo>
                  <a:pt x="141037" y="45153"/>
                  <a:pt x="136112" y="44849"/>
                  <a:pt x="130337" y="42205"/>
                </a:cubicBezTo>
                <a:cubicBezTo>
                  <a:pt x="123285" y="38892"/>
                  <a:pt x="118392" y="36430"/>
                  <a:pt x="116294" y="28892"/>
                </a:cubicBezTo>
                <a:cubicBezTo>
                  <a:pt x="113682" y="19384"/>
                  <a:pt x="105622" y="1"/>
                  <a:pt x="8893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6"/>
          <p:cNvSpPr txBox="1"/>
          <p:nvPr>
            <p:ph type="title"/>
          </p:nvPr>
        </p:nvSpPr>
        <p:spPr>
          <a:xfrm>
            <a:off x="5148375" y="2076450"/>
            <a:ext cx="3393900" cy="9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723900" y="736062"/>
            <a:ext cx="3114300" cy="86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7"/>
          <p:cNvSpPr txBox="1"/>
          <p:nvPr>
            <p:ph idx="1" type="subTitle"/>
          </p:nvPr>
        </p:nvSpPr>
        <p:spPr>
          <a:xfrm>
            <a:off x="723900" y="1828500"/>
            <a:ext cx="4308600" cy="27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 sz="1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8"/>
          <p:cNvGrpSpPr/>
          <p:nvPr/>
        </p:nvGrpSpPr>
        <p:grpSpPr>
          <a:xfrm rot="-6901726">
            <a:off x="-2319547" y="-2509460"/>
            <a:ext cx="10526452" cy="10365738"/>
            <a:chOff x="1132290" y="467842"/>
            <a:chExt cx="5085019" cy="4954098"/>
          </a:xfrm>
        </p:grpSpPr>
        <p:sp>
          <p:nvSpPr>
            <p:cNvPr id="49" name="Google Shape;49;p8"/>
            <p:cNvSpPr/>
            <p:nvPr/>
          </p:nvSpPr>
          <p:spPr>
            <a:xfrm rot="-1172623">
              <a:off x="1674207" y="1021347"/>
              <a:ext cx="4001184" cy="3847088"/>
            </a:xfrm>
            <a:custGeom>
              <a:rect b="b" l="l" r="r" t="t"/>
              <a:pathLst>
                <a:path extrusionOk="0" h="148515" w="154472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8"/>
            <p:cNvSpPr/>
            <p:nvPr/>
          </p:nvSpPr>
          <p:spPr>
            <a:xfrm>
              <a:off x="2818350" y="1817311"/>
              <a:ext cx="218125" cy="218125"/>
            </a:xfrm>
            <a:custGeom>
              <a:rect b="b" l="l" r="r" t="t"/>
              <a:pathLst>
                <a:path extrusionOk="0" h="8725" w="8725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8"/>
            <p:cNvSpPr/>
            <p:nvPr/>
          </p:nvSpPr>
          <p:spPr>
            <a:xfrm>
              <a:off x="3016041" y="1693534"/>
              <a:ext cx="96525" cy="96525"/>
            </a:xfrm>
            <a:custGeom>
              <a:rect b="b" l="l" r="r" t="t"/>
              <a:pathLst>
                <a:path extrusionOk="0" h="3861" w="3861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8"/>
          <p:cNvSpPr txBox="1"/>
          <p:nvPr>
            <p:ph type="title"/>
          </p:nvPr>
        </p:nvSpPr>
        <p:spPr>
          <a:xfrm>
            <a:off x="627800" y="1790250"/>
            <a:ext cx="4982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3" name="Google Shape;53;p8"/>
          <p:cNvSpPr txBox="1"/>
          <p:nvPr>
            <p:ph idx="1" type="subTitle"/>
          </p:nvPr>
        </p:nvSpPr>
        <p:spPr>
          <a:xfrm>
            <a:off x="627800" y="2632050"/>
            <a:ext cx="4982400" cy="7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accent3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9"/>
          <p:cNvGrpSpPr/>
          <p:nvPr/>
        </p:nvGrpSpPr>
        <p:grpSpPr>
          <a:xfrm rot="1352959">
            <a:off x="-638950" y="-2952197"/>
            <a:ext cx="10421907" cy="10114552"/>
            <a:chOff x="1786775" y="1002200"/>
            <a:chExt cx="3861800" cy="3712875"/>
          </a:xfrm>
        </p:grpSpPr>
        <p:sp>
          <p:nvSpPr>
            <p:cNvPr id="56" name="Google Shape;56;p9"/>
            <p:cNvSpPr/>
            <p:nvPr/>
          </p:nvSpPr>
          <p:spPr>
            <a:xfrm>
              <a:off x="1786775" y="1002200"/>
              <a:ext cx="3861800" cy="3712875"/>
            </a:xfrm>
            <a:custGeom>
              <a:rect b="b" l="l" r="r" t="t"/>
              <a:pathLst>
                <a:path extrusionOk="0" h="148515" w="154472">
                  <a:moveTo>
                    <a:pt x="88939" y="1"/>
                  </a:moveTo>
                  <a:cubicBezTo>
                    <a:pt x="84075" y="1"/>
                    <a:pt x="78478" y="1648"/>
                    <a:pt x="72069" y="5669"/>
                  </a:cubicBezTo>
                  <a:cubicBezTo>
                    <a:pt x="61886" y="12053"/>
                    <a:pt x="57236" y="24332"/>
                    <a:pt x="54895" y="35457"/>
                  </a:cubicBezTo>
                  <a:cubicBezTo>
                    <a:pt x="52919" y="44971"/>
                    <a:pt x="43679" y="50017"/>
                    <a:pt x="36810" y="55214"/>
                  </a:cubicBezTo>
                  <a:cubicBezTo>
                    <a:pt x="28360" y="61658"/>
                    <a:pt x="20214" y="69135"/>
                    <a:pt x="13587" y="77677"/>
                  </a:cubicBezTo>
                  <a:cubicBezTo>
                    <a:pt x="0" y="95245"/>
                    <a:pt x="821" y="110929"/>
                    <a:pt x="9454" y="127465"/>
                  </a:cubicBezTo>
                  <a:cubicBezTo>
                    <a:pt x="12068" y="132419"/>
                    <a:pt x="16505" y="140140"/>
                    <a:pt x="29545" y="145489"/>
                  </a:cubicBezTo>
                  <a:cubicBezTo>
                    <a:pt x="34502" y="147539"/>
                    <a:pt x="39466" y="148514"/>
                    <a:pt x="44435" y="148514"/>
                  </a:cubicBezTo>
                  <a:cubicBezTo>
                    <a:pt x="57077" y="148514"/>
                    <a:pt x="69748" y="142200"/>
                    <a:pt x="82403" y="131203"/>
                  </a:cubicBezTo>
                  <a:cubicBezTo>
                    <a:pt x="86415" y="127708"/>
                    <a:pt x="89850" y="123544"/>
                    <a:pt x="93680" y="119866"/>
                  </a:cubicBezTo>
                  <a:cubicBezTo>
                    <a:pt x="97662" y="115975"/>
                    <a:pt x="102130" y="112601"/>
                    <a:pt x="106902" y="109774"/>
                  </a:cubicBezTo>
                  <a:cubicBezTo>
                    <a:pt x="118027" y="103209"/>
                    <a:pt x="131097" y="99561"/>
                    <a:pt x="140672" y="90868"/>
                  </a:cubicBezTo>
                  <a:cubicBezTo>
                    <a:pt x="145748" y="86279"/>
                    <a:pt x="149608" y="80351"/>
                    <a:pt x="151766" y="73847"/>
                  </a:cubicBezTo>
                  <a:cubicBezTo>
                    <a:pt x="154471" y="65670"/>
                    <a:pt x="152739" y="56977"/>
                    <a:pt x="146721" y="50898"/>
                  </a:cubicBezTo>
                  <a:cubicBezTo>
                    <a:pt x="141037" y="45153"/>
                    <a:pt x="136112" y="44849"/>
                    <a:pt x="130337" y="42205"/>
                  </a:cubicBezTo>
                  <a:cubicBezTo>
                    <a:pt x="123285" y="38892"/>
                    <a:pt x="118392" y="36430"/>
                    <a:pt x="116294" y="28892"/>
                  </a:cubicBezTo>
                  <a:cubicBezTo>
                    <a:pt x="113682" y="19384"/>
                    <a:pt x="105622" y="1"/>
                    <a:pt x="88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9"/>
            <p:cNvSpPr/>
            <p:nvPr/>
          </p:nvSpPr>
          <p:spPr>
            <a:xfrm>
              <a:off x="2818350" y="1817311"/>
              <a:ext cx="218125" cy="218125"/>
            </a:xfrm>
            <a:custGeom>
              <a:rect b="b" l="l" r="r" t="t"/>
              <a:pathLst>
                <a:path extrusionOk="0" h="8725" w="8725">
                  <a:moveTo>
                    <a:pt x="4377" y="1"/>
                  </a:moveTo>
                  <a:cubicBezTo>
                    <a:pt x="1946" y="1"/>
                    <a:pt x="0" y="1946"/>
                    <a:pt x="0" y="4347"/>
                  </a:cubicBezTo>
                  <a:cubicBezTo>
                    <a:pt x="0" y="6779"/>
                    <a:pt x="1946" y="8724"/>
                    <a:pt x="4377" y="8724"/>
                  </a:cubicBezTo>
                  <a:cubicBezTo>
                    <a:pt x="6779" y="8724"/>
                    <a:pt x="8724" y="6779"/>
                    <a:pt x="8724" y="4347"/>
                  </a:cubicBezTo>
                  <a:cubicBezTo>
                    <a:pt x="8724" y="1946"/>
                    <a:pt x="6779" y="1"/>
                    <a:pt x="4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9"/>
            <p:cNvSpPr/>
            <p:nvPr/>
          </p:nvSpPr>
          <p:spPr>
            <a:xfrm>
              <a:off x="3016041" y="1693534"/>
              <a:ext cx="96525" cy="96525"/>
            </a:xfrm>
            <a:custGeom>
              <a:rect b="b" l="l" r="r" t="t"/>
              <a:pathLst>
                <a:path extrusionOk="0" h="3861" w="3861">
                  <a:moveTo>
                    <a:pt x="1946" y="1"/>
                  </a:moveTo>
                  <a:cubicBezTo>
                    <a:pt x="851" y="1"/>
                    <a:pt x="0" y="852"/>
                    <a:pt x="0" y="1946"/>
                  </a:cubicBezTo>
                  <a:cubicBezTo>
                    <a:pt x="0" y="3010"/>
                    <a:pt x="851" y="3861"/>
                    <a:pt x="1946" y="3861"/>
                  </a:cubicBezTo>
                  <a:cubicBezTo>
                    <a:pt x="3010" y="3861"/>
                    <a:pt x="3861" y="3010"/>
                    <a:pt x="3861" y="1946"/>
                  </a:cubicBezTo>
                  <a:cubicBezTo>
                    <a:pt x="3861" y="852"/>
                    <a:pt x="3010" y="1"/>
                    <a:pt x="19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9"/>
          <p:cNvSpPr txBox="1"/>
          <p:nvPr>
            <p:ph type="title"/>
          </p:nvPr>
        </p:nvSpPr>
        <p:spPr>
          <a:xfrm>
            <a:off x="311688" y="448056"/>
            <a:ext cx="8520600" cy="51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" type="subTitle"/>
          </p:nvPr>
        </p:nvSpPr>
        <p:spPr>
          <a:xfrm>
            <a:off x="916062" y="4010475"/>
            <a:ext cx="2682900" cy="5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idx="1" type="body"/>
          </p:nvPr>
        </p:nvSpPr>
        <p:spPr>
          <a:xfrm>
            <a:off x="1202875" y="1025725"/>
            <a:ext cx="67383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00">
                <a:solidFill>
                  <a:schemeClr val="accent3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</a:lstStyle>
          <a:p/>
        </p:txBody>
      </p:sp>
      <p:sp>
        <p:nvSpPr>
          <p:cNvPr id="63" name="Google Shape;63;p10"/>
          <p:cNvSpPr txBox="1"/>
          <p:nvPr>
            <p:ph type="title"/>
          </p:nvPr>
        </p:nvSpPr>
        <p:spPr>
          <a:xfrm>
            <a:off x="2860875" y="2486020"/>
            <a:ext cx="3422100" cy="3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1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4" name="Google Shape;64;p10"/>
          <p:cNvSpPr/>
          <p:nvPr/>
        </p:nvSpPr>
        <p:spPr>
          <a:xfrm rot="4368625">
            <a:off x="8372040" y="3442794"/>
            <a:ext cx="349198" cy="3491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0"/>
          <p:cNvSpPr/>
          <p:nvPr/>
        </p:nvSpPr>
        <p:spPr>
          <a:xfrm rot="4357755">
            <a:off x="8166845" y="3324003"/>
            <a:ext cx="122591" cy="12259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0"/>
          <p:cNvSpPr/>
          <p:nvPr/>
        </p:nvSpPr>
        <p:spPr>
          <a:xfrm>
            <a:off x="551550" y="405250"/>
            <a:ext cx="573900" cy="573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0"/>
          <p:cNvSpPr/>
          <p:nvPr/>
        </p:nvSpPr>
        <p:spPr>
          <a:xfrm>
            <a:off x="455550" y="979150"/>
            <a:ext cx="134400" cy="134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0"/>
          <p:cNvSpPr/>
          <p:nvPr/>
        </p:nvSpPr>
        <p:spPr>
          <a:xfrm>
            <a:off x="8596175" y="315100"/>
            <a:ext cx="225000" cy="224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38" Type="http://schemas.openxmlformats.org/officeDocument/2006/relationships/theme" Target="../theme/theme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redoka One"/>
              <a:buNone/>
              <a:defRPr sz="28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"/>
              <a:buChar char="●"/>
              <a:defRPr sz="1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●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○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aleway"/>
              <a:buChar char="■"/>
              <a:defRPr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9"/>
          <p:cNvSpPr txBox="1"/>
          <p:nvPr>
            <p:ph type="ctrTitle"/>
          </p:nvPr>
        </p:nvSpPr>
        <p:spPr>
          <a:xfrm>
            <a:off x="293575" y="557163"/>
            <a:ext cx="4410300" cy="17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 Client</a:t>
            </a:r>
            <a:endParaRPr/>
          </a:p>
        </p:txBody>
      </p:sp>
      <p:sp>
        <p:nvSpPr>
          <p:cNvPr id="530" name="Google Shape;530;p39"/>
          <p:cNvSpPr txBox="1"/>
          <p:nvPr>
            <p:ph idx="1" type="subTitle"/>
          </p:nvPr>
        </p:nvSpPr>
        <p:spPr>
          <a:xfrm>
            <a:off x="293575" y="2300545"/>
            <a:ext cx="44103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Quicksand"/>
                <a:ea typeface="Quicksand"/>
                <a:cs typeface="Quicksand"/>
                <a:sym typeface="Quicksand"/>
              </a:rPr>
              <a:t>Group 13</a:t>
            </a:r>
            <a:endParaRPr b="1" sz="19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icksand"/>
                <a:ea typeface="Quicksand"/>
                <a:cs typeface="Quicksand"/>
                <a:sym typeface="Quicksand"/>
              </a:rPr>
              <a:t>Nguyễn Hoàng Minh    BI9-166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icksand"/>
                <a:ea typeface="Quicksand"/>
                <a:cs typeface="Quicksand"/>
                <a:sym typeface="Quicksand"/>
              </a:rPr>
              <a:t>Trịnh Tuấn Minh	          BI9-168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icksand"/>
                <a:ea typeface="Quicksand"/>
                <a:cs typeface="Quicksand"/>
                <a:sym typeface="Quicksand"/>
              </a:rPr>
              <a:t>Phí Nguyễn Hải Minh	 BI10-120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icksand"/>
                <a:ea typeface="Quicksand"/>
                <a:cs typeface="Quicksand"/>
                <a:sym typeface="Quicksand"/>
              </a:rPr>
              <a:t>Lê Tuấn Khang	          BI8-081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39"/>
          <p:cNvSpPr/>
          <p:nvPr/>
        </p:nvSpPr>
        <p:spPr>
          <a:xfrm>
            <a:off x="8744835" y="1740294"/>
            <a:ext cx="125548" cy="125309"/>
          </a:xfrm>
          <a:custGeom>
            <a:rect b="b" l="l" r="r" t="t"/>
            <a:pathLst>
              <a:path extrusionOk="0" h="13740" w="13770">
                <a:moveTo>
                  <a:pt x="6870" y="0"/>
                </a:moveTo>
                <a:cubicBezTo>
                  <a:pt x="3101" y="0"/>
                  <a:pt x="1" y="3070"/>
                  <a:pt x="1" y="6870"/>
                </a:cubicBezTo>
                <a:cubicBezTo>
                  <a:pt x="1" y="10669"/>
                  <a:pt x="3101" y="13739"/>
                  <a:pt x="6870" y="13739"/>
                </a:cubicBezTo>
                <a:cubicBezTo>
                  <a:pt x="10670" y="13739"/>
                  <a:pt x="13770" y="10669"/>
                  <a:pt x="13770" y="6870"/>
                </a:cubicBezTo>
                <a:cubicBezTo>
                  <a:pt x="13770" y="3070"/>
                  <a:pt x="10670" y="0"/>
                  <a:pt x="687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2" name="Google Shape;532;p39"/>
          <p:cNvGrpSpPr/>
          <p:nvPr/>
        </p:nvGrpSpPr>
        <p:grpSpPr>
          <a:xfrm>
            <a:off x="3985938" y="1810951"/>
            <a:ext cx="4984663" cy="2847244"/>
            <a:chOff x="911375" y="1466875"/>
            <a:chExt cx="5837525" cy="3334400"/>
          </a:xfrm>
        </p:grpSpPr>
        <p:sp>
          <p:nvSpPr>
            <p:cNvPr id="533" name="Google Shape;533;p39"/>
            <p:cNvSpPr/>
            <p:nvPr/>
          </p:nvSpPr>
          <p:spPr>
            <a:xfrm>
              <a:off x="2808825" y="1520075"/>
              <a:ext cx="3212100" cy="2152025"/>
            </a:xfrm>
            <a:custGeom>
              <a:rect b="b" l="l" r="r" t="t"/>
              <a:pathLst>
                <a:path extrusionOk="0" h="86081" w="128484">
                  <a:moveTo>
                    <a:pt x="1" y="0"/>
                  </a:moveTo>
                  <a:lnTo>
                    <a:pt x="1" y="86081"/>
                  </a:lnTo>
                  <a:lnTo>
                    <a:pt x="128483" y="86081"/>
                  </a:lnTo>
                  <a:lnTo>
                    <a:pt x="128483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2808825" y="1520075"/>
              <a:ext cx="3212100" cy="215075"/>
            </a:xfrm>
            <a:custGeom>
              <a:rect b="b" l="l" r="r" t="t"/>
              <a:pathLst>
                <a:path extrusionOk="0" h="8603" w="128484">
                  <a:moveTo>
                    <a:pt x="1" y="0"/>
                  </a:moveTo>
                  <a:lnTo>
                    <a:pt x="1" y="8602"/>
                  </a:lnTo>
                  <a:lnTo>
                    <a:pt x="128483" y="8602"/>
                  </a:lnTo>
                  <a:lnTo>
                    <a:pt x="128483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2886350" y="1603625"/>
              <a:ext cx="62625" cy="51950"/>
            </a:xfrm>
            <a:custGeom>
              <a:rect b="b" l="l" r="r" t="t"/>
              <a:pathLst>
                <a:path extrusionOk="0" h="2078" w="2505">
                  <a:moveTo>
                    <a:pt x="1456" y="0"/>
                  </a:moveTo>
                  <a:cubicBezTo>
                    <a:pt x="1437" y="0"/>
                    <a:pt x="1418" y="1"/>
                    <a:pt x="1398" y="2"/>
                  </a:cubicBezTo>
                  <a:cubicBezTo>
                    <a:pt x="456" y="2"/>
                    <a:pt x="0" y="1157"/>
                    <a:pt x="699" y="1795"/>
                  </a:cubicBezTo>
                  <a:cubicBezTo>
                    <a:pt x="913" y="1990"/>
                    <a:pt x="1167" y="2078"/>
                    <a:pt x="1414" y="2078"/>
                  </a:cubicBezTo>
                  <a:cubicBezTo>
                    <a:pt x="1975" y="2078"/>
                    <a:pt x="2504" y="1629"/>
                    <a:pt x="2462" y="974"/>
                  </a:cubicBezTo>
                  <a:cubicBezTo>
                    <a:pt x="2433" y="416"/>
                    <a:pt x="2006" y="0"/>
                    <a:pt x="14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2970675" y="1603625"/>
              <a:ext cx="61875" cy="51950"/>
            </a:xfrm>
            <a:custGeom>
              <a:rect b="b" l="l" r="r" t="t"/>
              <a:pathLst>
                <a:path extrusionOk="0" h="2078" w="2475">
                  <a:moveTo>
                    <a:pt x="1454" y="0"/>
                  </a:moveTo>
                  <a:cubicBezTo>
                    <a:pt x="1436" y="0"/>
                    <a:pt x="1418" y="1"/>
                    <a:pt x="1399" y="2"/>
                  </a:cubicBezTo>
                  <a:cubicBezTo>
                    <a:pt x="457" y="2"/>
                    <a:pt x="1" y="1157"/>
                    <a:pt x="670" y="1795"/>
                  </a:cubicBezTo>
                  <a:cubicBezTo>
                    <a:pt x="883" y="1990"/>
                    <a:pt x="1137" y="2078"/>
                    <a:pt x="1384" y="2078"/>
                  </a:cubicBezTo>
                  <a:cubicBezTo>
                    <a:pt x="1946" y="2078"/>
                    <a:pt x="2475" y="1629"/>
                    <a:pt x="2433" y="974"/>
                  </a:cubicBezTo>
                  <a:cubicBezTo>
                    <a:pt x="2403" y="416"/>
                    <a:pt x="1977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3054275" y="1603625"/>
              <a:ext cx="61875" cy="51950"/>
            </a:xfrm>
            <a:custGeom>
              <a:rect b="b" l="l" r="r" t="t"/>
              <a:pathLst>
                <a:path extrusionOk="0" h="2078" w="2475">
                  <a:moveTo>
                    <a:pt x="1454" y="0"/>
                  </a:moveTo>
                  <a:cubicBezTo>
                    <a:pt x="1435" y="0"/>
                    <a:pt x="1417" y="1"/>
                    <a:pt x="1399" y="2"/>
                  </a:cubicBezTo>
                  <a:cubicBezTo>
                    <a:pt x="456" y="2"/>
                    <a:pt x="0" y="1157"/>
                    <a:pt x="700" y="1795"/>
                  </a:cubicBezTo>
                  <a:cubicBezTo>
                    <a:pt x="904" y="1990"/>
                    <a:pt x="1151" y="2078"/>
                    <a:pt x="1394" y="2078"/>
                  </a:cubicBezTo>
                  <a:cubicBezTo>
                    <a:pt x="1945" y="2078"/>
                    <a:pt x="2474" y="1629"/>
                    <a:pt x="2432" y="974"/>
                  </a:cubicBezTo>
                  <a:cubicBezTo>
                    <a:pt x="2403" y="416"/>
                    <a:pt x="1976" y="0"/>
                    <a:pt x="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6158425" y="1466875"/>
              <a:ext cx="351875" cy="369325"/>
            </a:xfrm>
            <a:custGeom>
              <a:rect b="b" l="l" r="r" t="t"/>
              <a:pathLst>
                <a:path extrusionOk="0" h="14773" w="14075">
                  <a:moveTo>
                    <a:pt x="7053" y="1"/>
                  </a:moveTo>
                  <a:cubicBezTo>
                    <a:pt x="5016" y="1"/>
                    <a:pt x="3344" y="1764"/>
                    <a:pt x="3344" y="3952"/>
                  </a:cubicBezTo>
                  <a:cubicBezTo>
                    <a:pt x="3314" y="5533"/>
                    <a:pt x="4226" y="6992"/>
                    <a:pt x="5715" y="7630"/>
                  </a:cubicBezTo>
                  <a:cubicBezTo>
                    <a:pt x="1" y="8511"/>
                    <a:pt x="244" y="14712"/>
                    <a:pt x="244" y="14712"/>
                  </a:cubicBezTo>
                  <a:lnTo>
                    <a:pt x="13770" y="14773"/>
                  </a:lnTo>
                  <a:cubicBezTo>
                    <a:pt x="13770" y="14773"/>
                    <a:pt x="14074" y="8511"/>
                    <a:pt x="8390" y="7660"/>
                  </a:cubicBezTo>
                  <a:cubicBezTo>
                    <a:pt x="9849" y="6992"/>
                    <a:pt x="10791" y="5563"/>
                    <a:pt x="10761" y="3982"/>
                  </a:cubicBezTo>
                  <a:cubicBezTo>
                    <a:pt x="10761" y="1794"/>
                    <a:pt x="9120" y="1"/>
                    <a:pt x="705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911375" y="4541400"/>
              <a:ext cx="5837525" cy="5325"/>
            </a:xfrm>
            <a:custGeom>
              <a:rect b="b" l="l" r="r" t="t"/>
              <a:pathLst>
                <a:path extrusionOk="0" h="213" w="233501">
                  <a:moveTo>
                    <a:pt x="116750" y="0"/>
                  </a:moveTo>
                  <a:cubicBezTo>
                    <a:pt x="52281" y="0"/>
                    <a:pt x="1" y="30"/>
                    <a:pt x="1" y="122"/>
                  </a:cubicBezTo>
                  <a:cubicBezTo>
                    <a:pt x="1" y="182"/>
                    <a:pt x="52281" y="213"/>
                    <a:pt x="116750" y="213"/>
                  </a:cubicBezTo>
                  <a:cubicBezTo>
                    <a:pt x="181250" y="213"/>
                    <a:pt x="233500" y="152"/>
                    <a:pt x="233500" y="122"/>
                  </a:cubicBezTo>
                  <a:cubicBezTo>
                    <a:pt x="233500" y="61"/>
                    <a:pt x="181250" y="0"/>
                    <a:pt x="11675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2101375" y="1686475"/>
              <a:ext cx="3435500" cy="2856450"/>
            </a:xfrm>
            <a:custGeom>
              <a:rect b="b" l="l" r="r" t="t"/>
              <a:pathLst>
                <a:path extrusionOk="0" h="114258" w="137420">
                  <a:moveTo>
                    <a:pt x="4043" y="1"/>
                  </a:moveTo>
                  <a:cubicBezTo>
                    <a:pt x="1824" y="1"/>
                    <a:pt x="0" y="1794"/>
                    <a:pt x="0" y="4044"/>
                  </a:cubicBezTo>
                  <a:lnTo>
                    <a:pt x="0" y="95413"/>
                  </a:lnTo>
                  <a:cubicBezTo>
                    <a:pt x="0" y="97632"/>
                    <a:pt x="1824" y="99425"/>
                    <a:pt x="4043" y="99425"/>
                  </a:cubicBezTo>
                  <a:lnTo>
                    <a:pt x="53679" y="99425"/>
                  </a:lnTo>
                  <a:cubicBezTo>
                    <a:pt x="53679" y="99425"/>
                    <a:pt x="56840" y="109212"/>
                    <a:pt x="47053" y="114258"/>
                  </a:cubicBezTo>
                  <a:lnTo>
                    <a:pt x="93467" y="114258"/>
                  </a:lnTo>
                  <a:cubicBezTo>
                    <a:pt x="93467" y="114258"/>
                    <a:pt x="82433" y="110458"/>
                    <a:pt x="85260" y="99425"/>
                  </a:cubicBezTo>
                  <a:lnTo>
                    <a:pt x="133377" y="99425"/>
                  </a:lnTo>
                  <a:cubicBezTo>
                    <a:pt x="135626" y="99425"/>
                    <a:pt x="137419" y="97632"/>
                    <a:pt x="137419" y="95413"/>
                  </a:cubicBezTo>
                  <a:lnTo>
                    <a:pt x="137419" y="4044"/>
                  </a:lnTo>
                  <a:cubicBezTo>
                    <a:pt x="137419" y="1794"/>
                    <a:pt x="135626" y="1"/>
                    <a:pt x="13337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3734975" y="3912725"/>
              <a:ext cx="161625" cy="121325"/>
            </a:xfrm>
            <a:custGeom>
              <a:rect b="b" l="l" r="r" t="t"/>
              <a:pathLst>
                <a:path extrusionOk="0" h="4853" w="6465">
                  <a:moveTo>
                    <a:pt x="3236" y="0"/>
                  </a:moveTo>
                  <a:cubicBezTo>
                    <a:pt x="1379" y="0"/>
                    <a:pt x="0" y="2116"/>
                    <a:pt x="1375" y="4083"/>
                  </a:cubicBezTo>
                  <a:cubicBezTo>
                    <a:pt x="1436" y="4144"/>
                    <a:pt x="1496" y="4235"/>
                    <a:pt x="1588" y="4296"/>
                  </a:cubicBezTo>
                  <a:cubicBezTo>
                    <a:pt x="2143" y="4684"/>
                    <a:pt x="2709" y="4852"/>
                    <a:pt x="3235" y="4852"/>
                  </a:cubicBezTo>
                  <a:cubicBezTo>
                    <a:pt x="5098" y="4852"/>
                    <a:pt x="6465" y="2737"/>
                    <a:pt x="5114" y="770"/>
                  </a:cubicBezTo>
                  <a:cubicBezTo>
                    <a:pt x="5053" y="679"/>
                    <a:pt x="4962" y="618"/>
                    <a:pt x="4870" y="557"/>
                  </a:cubicBezTo>
                  <a:cubicBezTo>
                    <a:pt x="4322" y="169"/>
                    <a:pt x="3760" y="0"/>
                    <a:pt x="323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2174325" y="1823275"/>
              <a:ext cx="3282750" cy="1947600"/>
            </a:xfrm>
            <a:custGeom>
              <a:rect b="b" l="l" r="r" t="t"/>
              <a:pathLst>
                <a:path extrusionOk="0" h="77904" w="131310">
                  <a:moveTo>
                    <a:pt x="1246" y="0"/>
                  </a:moveTo>
                  <a:cubicBezTo>
                    <a:pt x="547" y="0"/>
                    <a:pt x="0" y="547"/>
                    <a:pt x="0" y="1246"/>
                  </a:cubicBezTo>
                  <a:lnTo>
                    <a:pt x="0" y="76658"/>
                  </a:lnTo>
                  <a:cubicBezTo>
                    <a:pt x="0" y="77357"/>
                    <a:pt x="547" y="77904"/>
                    <a:pt x="1246" y="77904"/>
                  </a:cubicBezTo>
                  <a:lnTo>
                    <a:pt x="130063" y="77904"/>
                  </a:lnTo>
                  <a:cubicBezTo>
                    <a:pt x="130763" y="77904"/>
                    <a:pt x="131310" y="77357"/>
                    <a:pt x="131310" y="76658"/>
                  </a:cubicBezTo>
                  <a:lnTo>
                    <a:pt x="131310" y="1246"/>
                  </a:lnTo>
                  <a:cubicBezTo>
                    <a:pt x="131310" y="547"/>
                    <a:pt x="130763" y="0"/>
                    <a:pt x="130063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2172057" y="1966892"/>
              <a:ext cx="3282868" cy="1804775"/>
            </a:xfrm>
            <a:custGeom>
              <a:rect b="b" l="l" r="r" t="t"/>
              <a:pathLst>
                <a:path extrusionOk="0" h="72191" w="131341">
                  <a:moveTo>
                    <a:pt x="1" y="1"/>
                  </a:moveTo>
                  <a:lnTo>
                    <a:pt x="1" y="72190"/>
                  </a:lnTo>
                  <a:lnTo>
                    <a:pt x="131341" y="72190"/>
                  </a:lnTo>
                  <a:lnTo>
                    <a:pt x="1313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2382525" y="1872650"/>
              <a:ext cx="61575" cy="52275"/>
            </a:xfrm>
            <a:custGeom>
              <a:rect b="b" l="l" r="r" t="t"/>
              <a:pathLst>
                <a:path extrusionOk="0" h="2091" w="2463">
                  <a:moveTo>
                    <a:pt x="1399" y="1"/>
                  </a:moveTo>
                  <a:cubicBezTo>
                    <a:pt x="457" y="1"/>
                    <a:pt x="1" y="1125"/>
                    <a:pt x="669" y="1794"/>
                  </a:cubicBezTo>
                  <a:cubicBezTo>
                    <a:pt x="874" y="1999"/>
                    <a:pt x="1131" y="2091"/>
                    <a:pt x="1386" y="2091"/>
                  </a:cubicBezTo>
                  <a:cubicBezTo>
                    <a:pt x="1929" y="2091"/>
                    <a:pt x="2463" y="1675"/>
                    <a:pt x="2463" y="1034"/>
                  </a:cubicBezTo>
                  <a:cubicBezTo>
                    <a:pt x="2463" y="457"/>
                    <a:pt x="1976" y="1"/>
                    <a:pt x="139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2223700" y="1872650"/>
              <a:ext cx="60825" cy="52275"/>
            </a:xfrm>
            <a:custGeom>
              <a:rect b="b" l="l" r="r" t="t"/>
              <a:pathLst>
                <a:path extrusionOk="0" h="2091" w="2433">
                  <a:moveTo>
                    <a:pt x="1399" y="1"/>
                  </a:moveTo>
                  <a:cubicBezTo>
                    <a:pt x="457" y="1"/>
                    <a:pt x="1" y="1125"/>
                    <a:pt x="639" y="1794"/>
                  </a:cubicBezTo>
                  <a:cubicBezTo>
                    <a:pt x="853" y="1999"/>
                    <a:pt x="1114" y="2091"/>
                    <a:pt x="1370" y="2091"/>
                  </a:cubicBezTo>
                  <a:cubicBezTo>
                    <a:pt x="1913" y="2091"/>
                    <a:pt x="2433" y="1675"/>
                    <a:pt x="2433" y="1034"/>
                  </a:cubicBezTo>
                  <a:cubicBezTo>
                    <a:pt x="2433" y="457"/>
                    <a:pt x="1977" y="1"/>
                    <a:pt x="139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2299700" y="1872650"/>
              <a:ext cx="61575" cy="52275"/>
            </a:xfrm>
            <a:custGeom>
              <a:rect b="b" l="l" r="r" t="t"/>
              <a:pathLst>
                <a:path extrusionOk="0" h="2091" w="2463">
                  <a:moveTo>
                    <a:pt x="1399" y="1"/>
                  </a:moveTo>
                  <a:cubicBezTo>
                    <a:pt x="487" y="1"/>
                    <a:pt x="1" y="1125"/>
                    <a:pt x="669" y="1794"/>
                  </a:cubicBezTo>
                  <a:cubicBezTo>
                    <a:pt x="883" y="1999"/>
                    <a:pt x="1144" y="2091"/>
                    <a:pt x="1400" y="2091"/>
                  </a:cubicBezTo>
                  <a:cubicBezTo>
                    <a:pt x="1943" y="2091"/>
                    <a:pt x="2463" y="1675"/>
                    <a:pt x="2463" y="1034"/>
                  </a:cubicBezTo>
                  <a:cubicBezTo>
                    <a:pt x="2463" y="457"/>
                    <a:pt x="1976" y="1"/>
                    <a:pt x="139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3431175" y="2621900"/>
              <a:ext cx="255350" cy="32700"/>
            </a:xfrm>
            <a:custGeom>
              <a:rect b="b" l="l" r="r" t="t"/>
              <a:pathLst>
                <a:path extrusionOk="0" h="1308" w="10214">
                  <a:moveTo>
                    <a:pt x="1" y="1"/>
                  </a:moveTo>
                  <a:lnTo>
                    <a:pt x="1" y="1308"/>
                  </a:lnTo>
                  <a:lnTo>
                    <a:pt x="10214" y="1308"/>
                  </a:lnTo>
                  <a:lnTo>
                    <a:pt x="1021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3431175" y="2726025"/>
              <a:ext cx="1205975" cy="543325"/>
            </a:xfrm>
            <a:custGeom>
              <a:rect b="b" l="l" r="r" t="t"/>
              <a:pathLst>
                <a:path extrusionOk="0" h="21733" w="48239">
                  <a:moveTo>
                    <a:pt x="1" y="0"/>
                  </a:moveTo>
                  <a:lnTo>
                    <a:pt x="1" y="21733"/>
                  </a:lnTo>
                  <a:lnTo>
                    <a:pt x="48239" y="21733"/>
                  </a:lnTo>
                  <a:lnTo>
                    <a:pt x="48239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3474500" y="2879500"/>
              <a:ext cx="1104900" cy="343500"/>
            </a:xfrm>
            <a:custGeom>
              <a:rect b="b" l="l" r="r" t="t"/>
              <a:pathLst>
                <a:path extrusionOk="0" h="13740" w="44196">
                  <a:moveTo>
                    <a:pt x="13648" y="1"/>
                  </a:moveTo>
                  <a:lnTo>
                    <a:pt x="0" y="13740"/>
                  </a:lnTo>
                  <a:lnTo>
                    <a:pt x="44196" y="13740"/>
                  </a:lnTo>
                  <a:lnTo>
                    <a:pt x="31885" y="4743"/>
                  </a:lnTo>
                  <a:lnTo>
                    <a:pt x="25502" y="10457"/>
                  </a:lnTo>
                  <a:lnTo>
                    <a:pt x="1364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4034525" y="2889400"/>
              <a:ext cx="94250" cy="80550"/>
            </a:xfrm>
            <a:custGeom>
              <a:rect b="b" l="l" r="r" t="t"/>
              <a:pathLst>
                <a:path extrusionOk="0" h="3222" w="3770">
                  <a:moveTo>
                    <a:pt x="2159" y="0"/>
                  </a:moveTo>
                  <a:cubicBezTo>
                    <a:pt x="730" y="0"/>
                    <a:pt x="1" y="1733"/>
                    <a:pt x="1034" y="2736"/>
                  </a:cubicBezTo>
                  <a:cubicBezTo>
                    <a:pt x="1360" y="3072"/>
                    <a:pt x="1763" y="3221"/>
                    <a:pt x="2159" y="3221"/>
                  </a:cubicBezTo>
                  <a:cubicBezTo>
                    <a:pt x="2981" y="3221"/>
                    <a:pt x="3770" y="2575"/>
                    <a:pt x="3770" y="1611"/>
                  </a:cubicBezTo>
                  <a:cubicBezTo>
                    <a:pt x="3770" y="699"/>
                    <a:pt x="3071" y="0"/>
                    <a:pt x="215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3473725" y="2767050"/>
              <a:ext cx="1109475" cy="458225"/>
            </a:xfrm>
            <a:custGeom>
              <a:rect b="b" l="l" r="r" t="t"/>
              <a:pathLst>
                <a:path extrusionOk="0" h="18329" w="44379">
                  <a:moveTo>
                    <a:pt x="244" y="0"/>
                  </a:moveTo>
                  <a:lnTo>
                    <a:pt x="1" y="122"/>
                  </a:lnTo>
                  <a:lnTo>
                    <a:pt x="1" y="2584"/>
                  </a:lnTo>
                  <a:lnTo>
                    <a:pt x="1" y="4985"/>
                  </a:lnTo>
                  <a:lnTo>
                    <a:pt x="1" y="9666"/>
                  </a:lnTo>
                  <a:cubicBezTo>
                    <a:pt x="31" y="12706"/>
                    <a:pt x="31" y="15563"/>
                    <a:pt x="31" y="18238"/>
                  </a:cubicBezTo>
                  <a:lnTo>
                    <a:pt x="31" y="18329"/>
                  </a:lnTo>
                  <a:lnTo>
                    <a:pt x="244" y="18329"/>
                  </a:lnTo>
                  <a:lnTo>
                    <a:pt x="32129" y="18268"/>
                  </a:lnTo>
                  <a:lnTo>
                    <a:pt x="40944" y="18268"/>
                  </a:lnTo>
                  <a:lnTo>
                    <a:pt x="31977" y="18238"/>
                  </a:lnTo>
                  <a:lnTo>
                    <a:pt x="458" y="18177"/>
                  </a:lnTo>
                  <a:lnTo>
                    <a:pt x="458" y="18177"/>
                  </a:lnTo>
                  <a:cubicBezTo>
                    <a:pt x="487" y="15558"/>
                    <a:pt x="487" y="12732"/>
                    <a:pt x="487" y="9727"/>
                  </a:cubicBezTo>
                  <a:lnTo>
                    <a:pt x="487" y="5046"/>
                  </a:lnTo>
                  <a:lnTo>
                    <a:pt x="487" y="274"/>
                  </a:lnTo>
                  <a:lnTo>
                    <a:pt x="43924" y="274"/>
                  </a:lnTo>
                  <a:cubicBezTo>
                    <a:pt x="43984" y="5644"/>
                    <a:pt x="44014" y="10140"/>
                    <a:pt x="44044" y="13283"/>
                  </a:cubicBezTo>
                  <a:cubicBezTo>
                    <a:pt x="44075" y="14864"/>
                    <a:pt x="44105" y="16110"/>
                    <a:pt x="44105" y="16992"/>
                  </a:cubicBezTo>
                  <a:cubicBezTo>
                    <a:pt x="44105" y="17387"/>
                    <a:pt x="44105" y="17721"/>
                    <a:pt x="44105" y="17964"/>
                  </a:cubicBezTo>
                  <a:lnTo>
                    <a:pt x="44105" y="18207"/>
                  </a:lnTo>
                  <a:cubicBezTo>
                    <a:pt x="44105" y="18238"/>
                    <a:pt x="44105" y="18268"/>
                    <a:pt x="44105" y="18299"/>
                  </a:cubicBezTo>
                  <a:cubicBezTo>
                    <a:pt x="44135" y="18299"/>
                    <a:pt x="44166" y="18207"/>
                    <a:pt x="44166" y="18147"/>
                  </a:cubicBezTo>
                  <a:lnTo>
                    <a:pt x="44166" y="17903"/>
                  </a:lnTo>
                  <a:cubicBezTo>
                    <a:pt x="44196" y="17660"/>
                    <a:pt x="44196" y="17356"/>
                    <a:pt x="44196" y="16931"/>
                  </a:cubicBezTo>
                  <a:cubicBezTo>
                    <a:pt x="44227" y="16080"/>
                    <a:pt x="44227" y="14833"/>
                    <a:pt x="44257" y="13283"/>
                  </a:cubicBezTo>
                  <a:cubicBezTo>
                    <a:pt x="44287" y="10092"/>
                    <a:pt x="44318" y="5532"/>
                    <a:pt x="44379" y="92"/>
                  </a:cubicBezTo>
                  <a:lnTo>
                    <a:pt x="4437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3438775" y="3386350"/>
              <a:ext cx="110975" cy="95075"/>
            </a:xfrm>
            <a:custGeom>
              <a:rect b="b" l="l" r="r" t="t"/>
              <a:pathLst>
                <a:path extrusionOk="0" h="3803" w="4439">
                  <a:moveTo>
                    <a:pt x="2554" y="1"/>
                  </a:moveTo>
                  <a:cubicBezTo>
                    <a:pt x="852" y="1"/>
                    <a:pt x="1" y="2037"/>
                    <a:pt x="1186" y="3223"/>
                  </a:cubicBezTo>
                  <a:cubicBezTo>
                    <a:pt x="1576" y="3623"/>
                    <a:pt x="2062" y="3803"/>
                    <a:pt x="2538" y="3803"/>
                  </a:cubicBezTo>
                  <a:cubicBezTo>
                    <a:pt x="3509" y="3803"/>
                    <a:pt x="4438" y="3057"/>
                    <a:pt x="4438" y="1916"/>
                  </a:cubicBezTo>
                  <a:cubicBezTo>
                    <a:pt x="4438" y="852"/>
                    <a:pt x="3587" y="1"/>
                    <a:pt x="255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3588475" y="3406125"/>
              <a:ext cx="749275" cy="4575"/>
            </a:xfrm>
            <a:custGeom>
              <a:rect b="b" l="l" r="r" t="t"/>
              <a:pathLst>
                <a:path extrusionOk="0" h="183" w="29971">
                  <a:moveTo>
                    <a:pt x="14986" y="0"/>
                  </a:moveTo>
                  <a:cubicBezTo>
                    <a:pt x="6688" y="0"/>
                    <a:pt x="1" y="31"/>
                    <a:pt x="1" y="91"/>
                  </a:cubicBezTo>
                  <a:cubicBezTo>
                    <a:pt x="1" y="152"/>
                    <a:pt x="6718" y="182"/>
                    <a:pt x="14986" y="182"/>
                  </a:cubicBezTo>
                  <a:cubicBezTo>
                    <a:pt x="23253" y="182"/>
                    <a:pt x="29971" y="152"/>
                    <a:pt x="29971" y="91"/>
                  </a:cubicBezTo>
                  <a:cubicBezTo>
                    <a:pt x="29971" y="31"/>
                    <a:pt x="23253" y="0"/>
                    <a:pt x="1498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3588475" y="3440300"/>
              <a:ext cx="749275" cy="4600"/>
            </a:xfrm>
            <a:custGeom>
              <a:rect b="b" l="l" r="r" t="t"/>
              <a:pathLst>
                <a:path extrusionOk="0" h="184" w="29971">
                  <a:moveTo>
                    <a:pt x="14986" y="1"/>
                  </a:moveTo>
                  <a:cubicBezTo>
                    <a:pt x="6688" y="1"/>
                    <a:pt x="1" y="31"/>
                    <a:pt x="1" y="92"/>
                  </a:cubicBezTo>
                  <a:cubicBezTo>
                    <a:pt x="1" y="153"/>
                    <a:pt x="6718" y="183"/>
                    <a:pt x="14986" y="183"/>
                  </a:cubicBezTo>
                  <a:cubicBezTo>
                    <a:pt x="23253" y="183"/>
                    <a:pt x="29971" y="153"/>
                    <a:pt x="29971" y="92"/>
                  </a:cubicBezTo>
                  <a:cubicBezTo>
                    <a:pt x="29971" y="31"/>
                    <a:pt x="23253" y="1"/>
                    <a:pt x="14986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3588475" y="3479825"/>
              <a:ext cx="400500" cy="4575"/>
            </a:xfrm>
            <a:custGeom>
              <a:rect b="b" l="l" r="r" t="t"/>
              <a:pathLst>
                <a:path extrusionOk="0" h="183" w="16020">
                  <a:moveTo>
                    <a:pt x="7995" y="0"/>
                  </a:moveTo>
                  <a:cubicBezTo>
                    <a:pt x="5776" y="0"/>
                    <a:pt x="3800" y="0"/>
                    <a:pt x="2341" y="31"/>
                  </a:cubicBezTo>
                  <a:lnTo>
                    <a:pt x="609" y="61"/>
                  </a:lnTo>
                  <a:cubicBezTo>
                    <a:pt x="396" y="61"/>
                    <a:pt x="183" y="61"/>
                    <a:pt x="1" y="92"/>
                  </a:cubicBezTo>
                  <a:cubicBezTo>
                    <a:pt x="213" y="122"/>
                    <a:pt x="396" y="122"/>
                    <a:pt x="609" y="122"/>
                  </a:cubicBezTo>
                  <a:lnTo>
                    <a:pt x="2341" y="152"/>
                  </a:lnTo>
                  <a:cubicBezTo>
                    <a:pt x="3800" y="183"/>
                    <a:pt x="5776" y="183"/>
                    <a:pt x="7995" y="183"/>
                  </a:cubicBezTo>
                  <a:cubicBezTo>
                    <a:pt x="10214" y="183"/>
                    <a:pt x="12220" y="152"/>
                    <a:pt x="13679" y="152"/>
                  </a:cubicBezTo>
                  <a:lnTo>
                    <a:pt x="15381" y="122"/>
                  </a:lnTo>
                  <a:cubicBezTo>
                    <a:pt x="15594" y="122"/>
                    <a:pt x="15806" y="122"/>
                    <a:pt x="16019" y="92"/>
                  </a:cubicBezTo>
                  <a:cubicBezTo>
                    <a:pt x="15806" y="61"/>
                    <a:pt x="15594" y="61"/>
                    <a:pt x="15381" y="61"/>
                  </a:cubicBezTo>
                  <a:lnTo>
                    <a:pt x="13679" y="31"/>
                  </a:lnTo>
                  <a:cubicBezTo>
                    <a:pt x="12220" y="0"/>
                    <a:pt x="10214" y="0"/>
                    <a:pt x="799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3453975" y="3567975"/>
              <a:ext cx="95775" cy="95775"/>
            </a:xfrm>
            <a:custGeom>
              <a:rect b="b" l="l" r="r" t="t"/>
              <a:pathLst>
                <a:path extrusionOk="0" h="3831" w="3831">
                  <a:moveTo>
                    <a:pt x="1916" y="0"/>
                  </a:moveTo>
                  <a:cubicBezTo>
                    <a:pt x="852" y="0"/>
                    <a:pt x="1" y="851"/>
                    <a:pt x="1" y="1915"/>
                  </a:cubicBezTo>
                  <a:cubicBezTo>
                    <a:pt x="1" y="2979"/>
                    <a:pt x="852" y="3830"/>
                    <a:pt x="1916" y="3830"/>
                  </a:cubicBezTo>
                  <a:cubicBezTo>
                    <a:pt x="2979" y="3830"/>
                    <a:pt x="3830" y="2979"/>
                    <a:pt x="3830" y="1915"/>
                  </a:cubicBezTo>
                  <a:cubicBezTo>
                    <a:pt x="3830" y="851"/>
                    <a:pt x="2979" y="0"/>
                    <a:pt x="191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3588475" y="3587725"/>
              <a:ext cx="749275" cy="4600"/>
            </a:xfrm>
            <a:custGeom>
              <a:rect b="b" l="l" r="r" t="t"/>
              <a:pathLst>
                <a:path extrusionOk="0" h="184" w="29971">
                  <a:moveTo>
                    <a:pt x="14986" y="1"/>
                  </a:moveTo>
                  <a:cubicBezTo>
                    <a:pt x="6688" y="1"/>
                    <a:pt x="1" y="31"/>
                    <a:pt x="1" y="92"/>
                  </a:cubicBezTo>
                  <a:cubicBezTo>
                    <a:pt x="1" y="153"/>
                    <a:pt x="6718" y="183"/>
                    <a:pt x="14986" y="183"/>
                  </a:cubicBezTo>
                  <a:cubicBezTo>
                    <a:pt x="23253" y="183"/>
                    <a:pt x="29971" y="153"/>
                    <a:pt x="29971" y="92"/>
                  </a:cubicBezTo>
                  <a:cubicBezTo>
                    <a:pt x="29971" y="31"/>
                    <a:pt x="23253" y="1"/>
                    <a:pt x="14986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3588475" y="3621925"/>
              <a:ext cx="749275" cy="4575"/>
            </a:xfrm>
            <a:custGeom>
              <a:rect b="b" l="l" r="r" t="t"/>
              <a:pathLst>
                <a:path extrusionOk="0" h="183" w="29971">
                  <a:moveTo>
                    <a:pt x="14986" y="0"/>
                  </a:moveTo>
                  <a:cubicBezTo>
                    <a:pt x="6688" y="0"/>
                    <a:pt x="1" y="31"/>
                    <a:pt x="1" y="92"/>
                  </a:cubicBezTo>
                  <a:cubicBezTo>
                    <a:pt x="1" y="152"/>
                    <a:pt x="6718" y="183"/>
                    <a:pt x="14986" y="183"/>
                  </a:cubicBezTo>
                  <a:cubicBezTo>
                    <a:pt x="23253" y="183"/>
                    <a:pt x="29971" y="152"/>
                    <a:pt x="29971" y="92"/>
                  </a:cubicBezTo>
                  <a:cubicBezTo>
                    <a:pt x="29971" y="31"/>
                    <a:pt x="23253" y="0"/>
                    <a:pt x="1498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3588475" y="3661450"/>
              <a:ext cx="400500" cy="4575"/>
            </a:xfrm>
            <a:custGeom>
              <a:rect b="b" l="l" r="r" t="t"/>
              <a:pathLst>
                <a:path extrusionOk="0" h="183" w="16020">
                  <a:moveTo>
                    <a:pt x="7995" y="0"/>
                  </a:moveTo>
                  <a:cubicBezTo>
                    <a:pt x="5776" y="0"/>
                    <a:pt x="3800" y="0"/>
                    <a:pt x="2341" y="30"/>
                  </a:cubicBezTo>
                  <a:lnTo>
                    <a:pt x="609" y="61"/>
                  </a:lnTo>
                  <a:cubicBezTo>
                    <a:pt x="396" y="61"/>
                    <a:pt x="183" y="61"/>
                    <a:pt x="1" y="91"/>
                  </a:cubicBezTo>
                  <a:cubicBezTo>
                    <a:pt x="183" y="122"/>
                    <a:pt x="396" y="122"/>
                    <a:pt x="609" y="122"/>
                  </a:cubicBezTo>
                  <a:lnTo>
                    <a:pt x="2341" y="152"/>
                  </a:lnTo>
                  <a:cubicBezTo>
                    <a:pt x="3800" y="182"/>
                    <a:pt x="5776" y="182"/>
                    <a:pt x="7995" y="182"/>
                  </a:cubicBezTo>
                  <a:cubicBezTo>
                    <a:pt x="10214" y="182"/>
                    <a:pt x="12220" y="152"/>
                    <a:pt x="13679" y="152"/>
                  </a:cubicBezTo>
                  <a:lnTo>
                    <a:pt x="15381" y="122"/>
                  </a:lnTo>
                  <a:cubicBezTo>
                    <a:pt x="15594" y="122"/>
                    <a:pt x="15806" y="122"/>
                    <a:pt x="16019" y="91"/>
                  </a:cubicBezTo>
                  <a:cubicBezTo>
                    <a:pt x="15806" y="61"/>
                    <a:pt x="15594" y="61"/>
                    <a:pt x="15381" y="61"/>
                  </a:cubicBezTo>
                  <a:lnTo>
                    <a:pt x="13679" y="30"/>
                  </a:lnTo>
                  <a:cubicBezTo>
                    <a:pt x="12220" y="0"/>
                    <a:pt x="10214" y="0"/>
                    <a:pt x="799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2174325" y="1964600"/>
              <a:ext cx="3282750" cy="538800"/>
            </a:xfrm>
            <a:custGeom>
              <a:rect b="b" l="l" r="r" t="t"/>
              <a:pathLst>
                <a:path extrusionOk="0" h="21552" w="131310">
                  <a:moveTo>
                    <a:pt x="0" y="1"/>
                  </a:moveTo>
                  <a:lnTo>
                    <a:pt x="0" y="21551"/>
                  </a:lnTo>
                  <a:lnTo>
                    <a:pt x="131310" y="21551"/>
                  </a:lnTo>
                  <a:lnTo>
                    <a:pt x="131310" y="1"/>
                  </a:lnTo>
                  <a:close/>
                </a:path>
              </a:pathLst>
            </a:custGeom>
            <a:solidFill>
              <a:srgbClr val="455A64"/>
            </a:solidFill>
            <a:ln cap="flat" cmpd="sng" w="952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3628750" y="2150775"/>
              <a:ext cx="763725" cy="55500"/>
            </a:xfrm>
            <a:custGeom>
              <a:rect b="b" l="l" r="r" t="t"/>
              <a:pathLst>
                <a:path extrusionOk="0" h="2220" w="30549">
                  <a:moveTo>
                    <a:pt x="1" y="1"/>
                  </a:moveTo>
                  <a:lnTo>
                    <a:pt x="1" y="2219"/>
                  </a:lnTo>
                  <a:lnTo>
                    <a:pt x="30548" y="2219"/>
                  </a:lnTo>
                  <a:lnTo>
                    <a:pt x="30548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3256400" y="2305025"/>
              <a:ext cx="1464350" cy="4600"/>
            </a:xfrm>
            <a:custGeom>
              <a:rect b="b" l="l" r="r" t="t"/>
              <a:pathLst>
                <a:path extrusionOk="0" h="184" w="58574">
                  <a:moveTo>
                    <a:pt x="29302" y="1"/>
                  </a:moveTo>
                  <a:lnTo>
                    <a:pt x="8147" y="31"/>
                  </a:lnTo>
                  <a:lnTo>
                    <a:pt x="1733" y="62"/>
                  </a:lnTo>
                  <a:lnTo>
                    <a:pt x="1" y="92"/>
                  </a:lnTo>
                  <a:lnTo>
                    <a:pt x="1733" y="123"/>
                  </a:lnTo>
                  <a:lnTo>
                    <a:pt x="8147" y="153"/>
                  </a:lnTo>
                  <a:lnTo>
                    <a:pt x="29302" y="183"/>
                  </a:lnTo>
                  <a:lnTo>
                    <a:pt x="50427" y="153"/>
                  </a:lnTo>
                  <a:lnTo>
                    <a:pt x="56841" y="123"/>
                  </a:lnTo>
                  <a:lnTo>
                    <a:pt x="58573" y="92"/>
                  </a:lnTo>
                  <a:lnTo>
                    <a:pt x="56841" y="62"/>
                  </a:lnTo>
                  <a:lnTo>
                    <a:pt x="50427" y="31"/>
                  </a:lnTo>
                  <a:lnTo>
                    <a:pt x="29302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3607475" y="2364300"/>
              <a:ext cx="807025" cy="3825"/>
            </a:xfrm>
            <a:custGeom>
              <a:rect b="b" l="l" r="r" t="t"/>
              <a:pathLst>
                <a:path extrusionOk="0" h="153" w="32281">
                  <a:moveTo>
                    <a:pt x="4712" y="1"/>
                  </a:moveTo>
                  <a:lnTo>
                    <a:pt x="1247" y="62"/>
                  </a:lnTo>
                  <a:lnTo>
                    <a:pt x="1" y="62"/>
                  </a:lnTo>
                  <a:cubicBezTo>
                    <a:pt x="92" y="92"/>
                    <a:pt x="213" y="92"/>
                    <a:pt x="305" y="92"/>
                  </a:cubicBezTo>
                  <a:lnTo>
                    <a:pt x="1247" y="92"/>
                  </a:lnTo>
                  <a:lnTo>
                    <a:pt x="4712" y="122"/>
                  </a:lnTo>
                  <a:lnTo>
                    <a:pt x="16141" y="153"/>
                  </a:lnTo>
                  <a:lnTo>
                    <a:pt x="27569" y="122"/>
                  </a:lnTo>
                  <a:lnTo>
                    <a:pt x="31004" y="92"/>
                  </a:lnTo>
                  <a:lnTo>
                    <a:pt x="31977" y="92"/>
                  </a:lnTo>
                  <a:cubicBezTo>
                    <a:pt x="32068" y="92"/>
                    <a:pt x="32190" y="92"/>
                    <a:pt x="32281" y="62"/>
                  </a:cubicBezTo>
                  <a:lnTo>
                    <a:pt x="31004" y="62"/>
                  </a:lnTo>
                  <a:lnTo>
                    <a:pt x="27569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2319450" y="2228275"/>
              <a:ext cx="643650" cy="550600"/>
            </a:xfrm>
            <a:custGeom>
              <a:rect b="b" l="l" r="r" t="t"/>
              <a:pathLst>
                <a:path extrusionOk="0" h="22024" w="25746">
                  <a:moveTo>
                    <a:pt x="14712" y="1"/>
                  </a:moveTo>
                  <a:cubicBezTo>
                    <a:pt x="4895" y="1"/>
                    <a:pt x="1" y="11855"/>
                    <a:pt x="6931" y="18785"/>
                  </a:cubicBezTo>
                  <a:cubicBezTo>
                    <a:pt x="9047" y="20901"/>
                    <a:pt x="11871" y="22023"/>
                    <a:pt x="14738" y="22023"/>
                  </a:cubicBezTo>
                  <a:cubicBezTo>
                    <a:pt x="16154" y="22023"/>
                    <a:pt x="17581" y="21749"/>
                    <a:pt x="18937" y="21187"/>
                  </a:cubicBezTo>
                  <a:cubicBezTo>
                    <a:pt x="23041" y="19485"/>
                    <a:pt x="25746" y="15472"/>
                    <a:pt x="25746" y="11004"/>
                  </a:cubicBezTo>
                  <a:cubicBezTo>
                    <a:pt x="25746" y="4925"/>
                    <a:pt x="20791" y="1"/>
                    <a:pt x="1471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2386325" y="3100650"/>
              <a:ext cx="631500" cy="5325"/>
            </a:xfrm>
            <a:custGeom>
              <a:rect b="b" l="l" r="r" t="t"/>
              <a:pathLst>
                <a:path extrusionOk="0" h="213" w="25260">
                  <a:moveTo>
                    <a:pt x="12615" y="0"/>
                  </a:moveTo>
                  <a:cubicBezTo>
                    <a:pt x="5654" y="0"/>
                    <a:pt x="1" y="61"/>
                    <a:pt x="1" y="122"/>
                  </a:cubicBezTo>
                  <a:cubicBezTo>
                    <a:pt x="1" y="182"/>
                    <a:pt x="5654" y="213"/>
                    <a:pt x="12615" y="213"/>
                  </a:cubicBezTo>
                  <a:cubicBezTo>
                    <a:pt x="19606" y="213"/>
                    <a:pt x="25259" y="182"/>
                    <a:pt x="25259" y="122"/>
                  </a:cubicBezTo>
                  <a:cubicBezTo>
                    <a:pt x="25259" y="61"/>
                    <a:pt x="19606" y="0"/>
                    <a:pt x="126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2386325" y="3170550"/>
              <a:ext cx="631500" cy="5350"/>
            </a:xfrm>
            <a:custGeom>
              <a:rect b="b" l="l" r="r" t="t"/>
              <a:pathLst>
                <a:path extrusionOk="0" h="214" w="25260">
                  <a:moveTo>
                    <a:pt x="12615" y="0"/>
                  </a:moveTo>
                  <a:cubicBezTo>
                    <a:pt x="5654" y="0"/>
                    <a:pt x="1" y="61"/>
                    <a:pt x="1" y="122"/>
                  </a:cubicBezTo>
                  <a:cubicBezTo>
                    <a:pt x="1" y="183"/>
                    <a:pt x="5654" y="213"/>
                    <a:pt x="12615" y="213"/>
                  </a:cubicBezTo>
                  <a:cubicBezTo>
                    <a:pt x="19606" y="213"/>
                    <a:pt x="25259" y="183"/>
                    <a:pt x="25259" y="122"/>
                  </a:cubicBezTo>
                  <a:cubicBezTo>
                    <a:pt x="25259" y="61"/>
                    <a:pt x="19606" y="0"/>
                    <a:pt x="126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2386325" y="3240450"/>
              <a:ext cx="631500" cy="5350"/>
            </a:xfrm>
            <a:custGeom>
              <a:rect b="b" l="l" r="r" t="t"/>
              <a:pathLst>
                <a:path extrusionOk="0" h="214" w="25260">
                  <a:moveTo>
                    <a:pt x="12615" y="1"/>
                  </a:moveTo>
                  <a:cubicBezTo>
                    <a:pt x="5654" y="1"/>
                    <a:pt x="1" y="62"/>
                    <a:pt x="1" y="122"/>
                  </a:cubicBezTo>
                  <a:cubicBezTo>
                    <a:pt x="1" y="183"/>
                    <a:pt x="5654" y="214"/>
                    <a:pt x="12615" y="214"/>
                  </a:cubicBezTo>
                  <a:cubicBezTo>
                    <a:pt x="19606" y="214"/>
                    <a:pt x="25259" y="183"/>
                    <a:pt x="25259" y="122"/>
                  </a:cubicBezTo>
                  <a:cubicBezTo>
                    <a:pt x="25259" y="62"/>
                    <a:pt x="19606" y="1"/>
                    <a:pt x="126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2382525" y="3311900"/>
              <a:ext cx="366300" cy="5325"/>
            </a:xfrm>
            <a:custGeom>
              <a:rect b="b" l="l" r="r" t="t"/>
              <a:pathLst>
                <a:path extrusionOk="0" h="213" w="14652">
                  <a:moveTo>
                    <a:pt x="7326" y="0"/>
                  </a:moveTo>
                  <a:cubicBezTo>
                    <a:pt x="3283" y="0"/>
                    <a:pt x="1" y="61"/>
                    <a:pt x="1" y="91"/>
                  </a:cubicBezTo>
                  <a:cubicBezTo>
                    <a:pt x="1" y="152"/>
                    <a:pt x="3283" y="213"/>
                    <a:pt x="7326" y="213"/>
                  </a:cubicBezTo>
                  <a:cubicBezTo>
                    <a:pt x="11369" y="213"/>
                    <a:pt x="14651" y="182"/>
                    <a:pt x="14651" y="91"/>
                  </a:cubicBezTo>
                  <a:cubicBezTo>
                    <a:pt x="14651" y="61"/>
                    <a:pt x="11369" y="0"/>
                    <a:pt x="73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2385575" y="2960825"/>
              <a:ext cx="435425" cy="31925"/>
            </a:xfrm>
            <a:custGeom>
              <a:rect b="b" l="l" r="r" t="t"/>
              <a:pathLst>
                <a:path extrusionOk="0" h="1277" w="17417">
                  <a:moveTo>
                    <a:pt x="0" y="0"/>
                  </a:moveTo>
                  <a:lnTo>
                    <a:pt x="0" y="1277"/>
                  </a:lnTo>
                  <a:lnTo>
                    <a:pt x="17417" y="1277"/>
                  </a:lnTo>
                  <a:lnTo>
                    <a:pt x="1741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2515500" y="2383300"/>
              <a:ext cx="348825" cy="395550"/>
            </a:xfrm>
            <a:custGeom>
              <a:rect b="b" l="l" r="r" t="t"/>
              <a:pathLst>
                <a:path extrusionOk="0" h="15822" w="13953">
                  <a:moveTo>
                    <a:pt x="6971" y="0"/>
                  </a:moveTo>
                  <a:cubicBezTo>
                    <a:pt x="4775" y="0"/>
                    <a:pt x="2979" y="1934"/>
                    <a:pt x="2949" y="4317"/>
                  </a:cubicBezTo>
                  <a:cubicBezTo>
                    <a:pt x="2919" y="6049"/>
                    <a:pt x="3952" y="7660"/>
                    <a:pt x="5533" y="8359"/>
                  </a:cubicBezTo>
                  <a:cubicBezTo>
                    <a:pt x="2037" y="8876"/>
                    <a:pt x="578" y="11277"/>
                    <a:pt x="1" y="13223"/>
                  </a:cubicBezTo>
                  <a:cubicBezTo>
                    <a:pt x="1992" y="14955"/>
                    <a:pt x="4477" y="15822"/>
                    <a:pt x="6965" y="15822"/>
                  </a:cubicBezTo>
                  <a:cubicBezTo>
                    <a:pt x="9454" y="15822"/>
                    <a:pt x="11946" y="14955"/>
                    <a:pt x="13953" y="13223"/>
                  </a:cubicBezTo>
                  <a:cubicBezTo>
                    <a:pt x="13375" y="11247"/>
                    <a:pt x="11946" y="8876"/>
                    <a:pt x="8512" y="8359"/>
                  </a:cubicBezTo>
                  <a:cubicBezTo>
                    <a:pt x="10092" y="7660"/>
                    <a:pt x="11095" y="6080"/>
                    <a:pt x="11065" y="4347"/>
                  </a:cubicBezTo>
                  <a:cubicBezTo>
                    <a:pt x="11065" y="1946"/>
                    <a:pt x="9272" y="1"/>
                    <a:pt x="7022" y="1"/>
                  </a:cubicBezTo>
                  <a:cubicBezTo>
                    <a:pt x="7005" y="0"/>
                    <a:pt x="6988" y="0"/>
                    <a:pt x="697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2386325" y="3423600"/>
              <a:ext cx="243950" cy="29650"/>
            </a:xfrm>
            <a:custGeom>
              <a:rect b="b" l="l" r="r" t="t"/>
              <a:pathLst>
                <a:path extrusionOk="0" h="1186" w="9758">
                  <a:moveTo>
                    <a:pt x="1" y="0"/>
                  </a:moveTo>
                  <a:lnTo>
                    <a:pt x="1" y="1186"/>
                  </a:lnTo>
                  <a:lnTo>
                    <a:pt x="9758" y="1186"/>
                  </a:lnTo>
                  <a:lnTo>
                    <a:pt x="975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5598400" y="1941800"/>
              <a:ext cx="679375" cy="767525"/>
            </a:xfrm>
            <a:custGeom>
              <a:rect b="b" l="l" r="r" t="t"/>
              <a:pathLst>
                <a:path extrusionOk="0" h="30701" w="27175">
                  <a:moveTo>
                    <a:pt x="13010" y="1"/>
                  </a:moveTo>
                  <a:lnTo>
                    <a:pt x="12250" y="31"/>
                  </a:lnTo>
                  <a:lnTo>
                    <a:pt x="11186" y="214"/>
                  </a:lnTo>
                  <a:cubicBezTo>
                    <a:pt x="10244" y="366"/>
                    <a:pt x="9301" y="670"/>
                    <a:pt x="8420" y="1034"/>
                  </a:cubicBezTo>
                  <a:cubicBezTo>
                    <a:pt x="7234" y="1551"/>
                    <a:pt x="6140" y="2250"/>
                    <a:pt x="5137" y="3071"/>
                  </a:cubicBezTo>
                  <a:cubicBezTo>
                    <a:pt x="3921" y="4135"/>
                    <a:pt x="2888" y="5381"/>
                    <a:pt x="2098" y="6749"/>
                  </a:cubicBezTo>
                  <a:cubicBezTo>
                    <a:pt x="1155" y="8390"/>
                    <a:pt x="547" y="10183"/>
                    <a:pt x="304" y="12037"/>
                  </a:cubicBezTo>
                  <a:cubicBezTo>
                    <a:pt x="0" y="14135"/>
                    <a:pt x="152" y="16262"/>
                    <a:pt x="760" y="18299"/>
                  </a:cubicBezTo>
                  <a:cubicBezTo>
                    <a:pt x="1451" y="20461"/>
                    <a:pt x="2616" y="22474"/>
                    <a:pt x="4226" y="24105"/>
                  </a:cubicBezTo>
                  <a:lnTo>
                    <a:pt x="4226" y="24105"/>
                  </a:lnTo>
                  <a:lnTo>
                    <a:pt x="2189" y="30366"/>
                  </a:lnTo>
                  <a:lnTo>
                    <a:pt x="2098" y="30700"/>
                  </a:lnTo>
                  <a:lnTo>
                    <a:pt x="2402" y="30518"/>
                  </a:lnTo>
                  <a:lnTo>
                    <a:pt x="8946" y="27201"/>
                  </a:lnTo>
                  <a:lnTo>
                    <a:pt x="8946" y="27201"/>
                  </a:lnTo>
                  <a:lnTo>
                    <a:pt x="9362" y="27357"/>
                  </a:lnTo>
                  <a:cubicBezTo>
                    <a:pt x="10715" y="27844"/>
                    <a:pt x="12164" y="28066"/>
                    <a:pt x="13624" y="28066"/>
                  </a:cubicBezTo>
                  <a:cubicBezTo>
                    <a:pt x="13804" y="28066"/>
                    <a:pt x="13985" y="28063"/>
                    <a:pt x="14165" y="28056"/>
                  </a:cubicBezTo>
                  <a:cubicBezTo>
                    <a:pt x="15745" y="27995"/>
                    <a:pt x="17295" y="27661"/>
                    <a:pt x="18754" y="27023"/>
                  </a:cubicBezTo>
                  <a:cubicBezTo>
                    <a:pt x="21490" y="25807"/>
                    <a:pt x="23770" y="23740"/>
                    <a:pt x="25229" y="21095"/>
                  </a:cubicBezTo>
                  <a:cubicBezTo>
                    <a:pt x="25928" y="19880"/>
                    <a:pt x="26414" y="18603"/>
                    <a:pt x="26718" y="17235"/>
                  </a:cubicBezTo>
                  <a:cubicBezTo>
                    <a:pt x="26809" y="16901"/>
                    <a:pt x="26870" y="16566"/>
                    <a:pt x="26900" y="16262"/>
                  </a:cubicBezTo>
                  <a:cubicBezTo>
                    <a:pt x="26931" y="15928"/>
                    <a:pt x="27022" y="15594"/>
                    <a:pt x="27022" y="15259"/>
                  </a:cubicBezTo>
                  <a:cubicBezTo>
                    <a:pt x="27174" y="13405"/>
                    <a:pt x="26961" y="11521"/>
                    <a:pt x="26445" y="9727"/>
                  </a:cubicBezTo>
                  <a:cubicBezTo>
                    <a:pt x="26110" y="8664"/>
                    <a:pt x="25654" y="7630"/>
                    <a:pt x="25077" y="6657"/>
                  </a:cubicBezTo>
                  <a:cubicBezTo>
                    <a:pt x="24104" y="4986"/>
                    <a:pt x="22767" y="3527"/>
                    <a:pt x="21216" y="2402"/>
                  </a:cubicBezTo>
                  <a:cubicBezTo>
                    <a:pt x="20001" y="1551"/>
                    <a:pt x="18694" y="913"/>
                    <a:pt x="17265" y="518"/>
                  </a:cubicBezTo>
                  <a:lnTo>
                    <a:pt x="16475" y="305"/>
                  </a:lnTo>
                  <a:cubicBezTo>
                    <a:pt x="16232" y="244"/>
                    <a:pt x="15958" y="183"/>
                    <a:pt x="15715" y="153"/>
                  </a:cubicBezTo>
                  <a:cubicBezTo>
                    <a:pt x="15350" y="92"/>
                    <a:pt x="14955" y="62"/>
                    <a:pt x="14560" y="31"/>
                  </a:cubicBezTo>
                  <a:lnTo>
                    <a:pt x="13861" y="1"/>
                  </a:lnTo>
                  <a:lnTo>
                    <a:pt x="13618" y="1"/>
                  </a:lnTo>
                  <a:cubicBezTo>
                    <a:pt x="13678" y="31"/>
                    <a:pt x="13770" y="31"/>
                    <a:pt x="13861" y="31"/>
                  </a:cubicBezTo>
                  <a:lnTo>
                    <a:pt x="14560" y="92"/>
                  </a:lnTo>
                  <a:cubicBezTo>
                    <a:pt x="14955" y="122"/>
                    <a:pt x="15320" y="183"/>
                    <a:pt x="15715" y="244"/>
                  </a:cubicBezTo>
                  <a:cubicBezTo>
                    <a:pt x="15958" y="274"/>
                    <a:pt x="16201" y="335"/>
                    <a:pt x="16414" y="396"/>
                  </a:cubicBezTo>
                  <a:lnTo>
                    <a:pt x="17235" y="609"/>
                  </a:lnTo>
                  <a:cubicBezTo>
                    <a:pt x="18633" y="1034"/>
                    <a:pt x="19909" y="1673"/>
                    <a:pt x="21095" y="2524"/>
                  </a:cubicBezTo>
                  <a:cubicBezTo>
                    <a:pt x="22645" y="3648"/>
                    <a:pt x="23952" y="5077"/>
                    <a:pt x="24894" y="6749"/>
                  </a:cubicBezTo>
                  <a:cubicBezTo>
                    <a:pt x="25441" y="7691"/>
                    <a:pt x="25897" y="8724"/>
                    <a:pt x="26232" y="9788"/>
                  </a:cubicBezTo>
                  <a:cubicBezTo>
                    <a:pt x="26566" y="10943"/>
                    <a:pt x="26779" y="12129"/>
                    <a:pt x="26809" y="13344"/>
                  </a:cubicBezTo>
                  <a:cubicBezTo>
                    <a:pt x="26840" y="13983"/>
                    <a:pt x="26840" y="14621"/>
                    <a:pt x="26779" y="15259"/>
                  </a:cubicBezTo>
                  <a:cubicBezTo>
                    <a:pt x="26779" y="15563"/>
                    <a:pt x="26688" y="15898"/>
                    <a:pt x="26657" y="16202"/>
                  </a:cubicBezTo>
                  <a:cubicBezTo>
                    <a:pt x="26627" y="16536"/>
                    <a:pt x="26566" y="16870"/>
                    <a:pt x="26475" y="17174"/>
                  </a:cubicBezTo>
                  <a:cubicBezTo>
                    <a:pt x="26171" y="18512"/>
                    <a:pt x="25685" y="19788"/>
                    <a:pt x="25016" y="20974"/>
                  </a:cubicBezTo>
                  <a:cubicBezTo>
                    <a:pt x="23557" y="23557"/>
                    <a:pt x="21338" y="25594"/>
                    <a:pt x="18633" y="26779"/>
                  </a:cubicBezTo>
                  <a:cubicBezTo>
                    <a:pt x="17204" y="27387"/>
                    <a:pt x="15684" y="27722"/>
                    <a:pt x="14134" y="27782"/>
                  </a:cubicBezTo>
                  <a:cubicBezTo>
                    <a:pt x="13916" y="27795"/>
                    <a:pt x="13697" y="27801"/>
                    <a:pt x="13478" y="27801"/>
                  </a:cubicBezTo>
                  <a:cubicBezTo>
                    <a:pt x="12111" y="27801"/>
                    <a:pt x="10737" y="27559"/>
                    <a:pt x="9453" y="27114"/>
                  </a:cubicBezTo>
                  <a:lnTo>
                    <a:pt x="8997" y="26931"/>
                  </a:lnTo>
                  <a:lnTo>
                    <a:pt x="8876" y="26931"/>
                  </a:lnTo>
                  <a:lnTo>
                    <a:pt x="2556" y="30164"/>
                  </a:lnTo>
                  <a:lnTo>
                    <a:pt x="2556" y="30164"/>
                  </a:lnTo>
                  <a:cubicBezTo>
                    <a:pt x="3224" y="28079"/>
                    <a:pt x="3889" y="26051"/>
                    <a:pt x="4499" y="24135"/>
                  </a:cubicBezTo>
                  <a:lnTo>
                    <a:pt x="4529" y="24044"/>
                  </a:lnTo>
                  <a:lnTo>
                    <a:pt x="4468" y="23983"/>
                  </a:lnTo>
                  <a:cubicBezTo>
                    <a:pt x="2888" y="22372"/>
                    <a:pt x="1702" y="20396"/>
                    <a:pt x="1034" y="18208"/>
                  </a:cubicBezTo>
                  <a:cubicBezTo>
                    <a:pt x="426" y="16232"/>
                    <a:pt x="243" y="14135"/>
                    <a:pt x="517" y="12068"/>
                  </a:cubicBezTo>
                  <a:cubicBezTo>
                    <a:pt x="943" y="8633"/>
                    <a:pt x="2614" y="5502"/>
                    <a:pt x="5228" y="3223"/>
                  </a:cubicBezTo>
                  <a:cubicBezTo>
                    <a:pt x="6931" y="1733"/>
                    <a:pt x="8997" y="730"/>
                    <a:pt x="11216" y="305"/>
                  </a:cubicBezTo>
                  <a:lnTo>
                    <a:pt x="12250" y="122"/>
                  </a:lnTo>
                  <a:lnTo>
                    <a:pt x="13010" y="62"/>
                  </a:lnTo>
                  <a:lnTo>
                    <a:pt x="13466" y="31"/>
                  </a:lnTo>
                  <a:lnTo>
                    <a:pt x="13618" y="1"/>
                  </a:lnTo>
                  <a:close/>
                </a:path>
              </a:pathLst>
            </a:custGeom>
            <a:solidFill>
              <a:srgbClr val="263238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4748825" y="2849875"/>
              <a:ext cx="1576800" cy="746225"/>
            </a:xfrm>
            <a:custGeom>
              <a:rect b="b" l="l" r="r" t="t"/>
              <a:pathLst>
                <a:path extrusionOk="0" h="29849" w="63072">
                  <a:moveTo>
                    <a:pt x="2281" y="1"/>
                  </a:moveTo>
                  <a:cubicBezTo>
                    <a:pt x="1034" y="1"/>
                    <a:pt x="1" y="1004"/>
                    <a:pt x="1" y="2280"/>
                  </a:cubicBezTo>
                  <a:lnTo>
                    <a:pt x="1" y="20822"/>
                  </a:lnTo>
                  <a:cubicBezTo>
                    <a:pt x="1" y="22068"/>
                    <a:pt x="1034" y="23101"/>
                    <a:pt x="2281" y="23101"/>
                  </a:cubicBezTo>
                  <a:lnTo>
                    <a:pt x="3618" y="23101"/>
                  </a:lnTo>
                  <a:lnTo>
                    <a:pt x="3618" y="29849"/>
                  </a:lnTo>
                  <a:lnTo>
                    <a:pt x="10244" y="23101"/>
                  </a:lnTo>
                  <a:lnTo>
                    <a:pt x="60792" y="23101"/>
                  </a:lnTo>
                  <a:cubicBezTo>
                    <a:pt x="62039" y="23101"/>
                    <a:pt x="63072" y="22068"/>
                    <a:pt x="63072" y="20822"/>
                  </a:cubicBezTo>
                  <a:lnTo>
                    <a:pt x="63072" y="2280"/>
                  </a:lnTo>
                  <a:cubicBezTo>
                    <a:pt x="63072" y="1004"/>
                    <a:pt x="62039" y="1"/>
                    <a:pt x="6076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5713150" y="2897025"/>
              <a:ext cx="595550" cy="449075"/>
            </a:xfrm>
            <a:custGeom>
              <a:rect b="b" l="l" r="r" t="t"/>
              <a:pathLst>
                <a:path extrusionOk="0" h="17963" w="23822">
                  <a:moveTo>
                    <a:pt x="12148" y="0"/>
                  </a:moveTo>
                  <a:cubicBezTo>
                    <a:pt x="11165" y="0"/>
                    <a:pt x="10148" y="154"/>
                    <a:pt x="9119" y="485"/>
                  </a:cubicBezTo>
                  <a:cubicBezTo>
                    <a:pt x="1185" y="3008"/>
                    <a:pt x="0" y="13738"/>
                    <a:pt x="7143" y="17963"/>
                  </a:cubicBezTo>
                  <a:cubicBezTo>
                    <a:pt x="6687" y="16322"/>
                    <a:pt x="6566" y="14589"/>
                    <a:pt x="6748" y="12887"/>
                  </a:cubicBezTo>
                  <a:cubicBezTo>
                    <a:pt x="6717" y="11823"/>
                    <a:pt x="6748" y="10273"/>
                    <a:pt x="6778" y="8875"/>
                  </a:cubicBezTo>
                  <a:cubicBezTo>
                    <a:pt x="6140" y="7233"/>
                    <a:pt x="6566" y="5379"/>
                    <a:pt x="7842" y="4133"/>
                  </a:cubicBezTo>
                  <a:cubicBezTo>
                    <a:pt x="9342" y="2592"/>
                    <a:pt x="10499" y="2349"/>
                    <a:pt x="11352" y="2349"/>
                  </a:cubicBezTo>
                  <a:cubicBezTo>
                    <a:pt x="11745" y="2349"/>
                    <a:pt x="12073" y="2400"/>
                    <a:pt x="12341" y="2400"/>
                  </a:cubicBezTo>
                  <a:cubicBezTo>
                    <a:pt x="13161" y="2431"/>
                    <a:pt x="17082" y="3343"/>
                    <a:pt x="18177" y="8024"/>
                  </a:cubicBezTo>
                  <a:cubicBezTo>
                    <a:pt x="18237" y="8297"/>
                    <a:pt x="18268" y="8601"/>
                    <a:pt x="18298" y="8905"/>
                  </a:cubicBezTo>
                  <a:cubicBezTo>
                    <a:pt x="18298" y="9148"/>
                    <a:pt x="18329" y="9361"/>
                    <a:pt x="18359" y="9513"/>
                  </a:cubicBezTo>
                  <a:cubicBezTo>
                    <a:pt x="18450" y="11215"/>
                    <a:pt x="19393" y="12735"/>
                    <a:pt x="20912" y="13556"/>
                  </a:cubicBezTo>
                  <a:cubicBezTo>
                    <a:pt x="23822" y="6916"/>
                    <a:pt x="18744" y="0"/>
                    <a:pt x="1214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5877275" y="3219175"/>
              <a:ext cx="65375" cy="149725"/>
            </a:xfrm>
            <a:custGeom>
              <a:rect b="b" l="l" r="r" t="t"/>
              <a:pathLst>
                <a:path extrusionOk="0" h="5989" w="2615">
                  <a:moveTo>
                    <a:pt x="183" y="1"/>
                  </a:moveTo>
                  <a:lnTo>
                    <a:pt x="183" y="1"/>
                  </a:lnTo>
                  <a:cubicBezTo>
                    <a:pt x="1" y="1703"/>
                    <a:pt x="122" y="3436"/>
                    <a:pt x="578" y="5107"/>
                  </a:cubicBezTo>
                  <a:cubicBezTo>
                    <a:pt x="1216" y="5472"/>
                    <a:pt x="1885" y="5776"/>
                    <a:pt x="2615" y="5989"/>
                  </a:cubicBezTo>
                  <a:cubicBezTo>
                    <a:pt x="2584" y="4651"/>
                    <a:pt x="2463" y="2736"/>
                    <a:pt x="2463" y="2736"/>
                  </a:cubicBezTo>
                  <a:cubicBezTo>
                    <a:pt x="2463" y="2736"/>
                    <a:pt x="274" y="2463"/>
                    <a:pt x="183" y="244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5881075" y="3029200"/>
              <a:ext cx="202925" cy="351100"/>
            </a:xfrm>
            <a:custGeom>
              <a:rect b="b" l="l" r="r" t="t"/>
              <a:pathLst>
                <a:path extrusionOk="0" h="14044" w="8117">
                  <a:moveTo>
                    <a:pt x="871" y="3580"/>
                  </a:moveTo>
                  <a:cubicBezTo>
                    <a:pt x="996" y="3580"/>
                    <a:pt x="1116" y="3634"/>
                    <a:pt x="1216" y="3709"/>
                  </a:cubicBezTo>
                  <a:cubicBezTo>
                    <a:pt x="1308" y="3770"/>
                    <a:pt x="1368" y="3831"/>
                    <a:pt x="1338" y="3861"/>
                  </a:cubicBezTo>
                  <a:cubicBezTo>
                    <a:pt x="1338" y="3861"/>
                    <a:pt x="1146" y="3765"/>
                    <a:pt x="890" y="3765"/>
                  </a:cubicBezTo>
                  <a:cubicBezTo>
                    <a:pt x="858" y="3765"/>
                    <a:pt x="825" y="3767"/>
                    <a:pt x="791" y="3770"/>
                  </a:cubicBezTo>
                  <a:cubicBezTo>
                    <a:pt x="510" y="3770"/>
                    <a:pt x="307" y="3925"/>
                    <a:pt x="254" y="3925"/>
                  </a:cubicBezTo>
                  <a:cubicBezTo>
                    <a:pt x="249" y="3925"/>
                    <a:pt x="246" y="3924"/>
                    <a:pt x="244" y="3922"/>
                  </a:cubicBezTo>
                  <a:cubicBezTo>
                    <a:pt x="213" y="3861"/>
                    <a:pt x="274" y="3831"/>
                    <a:pt x="365" y="3740"/>
                  </a:cubicBezTo>
                  <a:cubicBezTo>
                    <a:pt x="487" y="3648"/>
                    <a:pt x="639" y="3588"/>
                    <a:pt x="791" y="3588"/>
                  </a:cubicBezTo>
                  <a:cubicBezTo>
                    <a:pt x="818" y="3582"/>
                    <a:pt x="845" y="3580"/>
                    <a:pt x="871" y="3580"/>
                  </a:cubicBezTo>
                  <a:close/>
                  <a:moveTo>
                    <a:pt x="4104" y="3618"/>
                  </a:moveTo>
                  <a:cubicBezTo>
                    <a:pt x="4256" y="3618"/>
                    <a:pt x="4408" y="3679"/>
                    <a:pt x="4560" y="3770"/>
                  </a:cubicBezTo>
                  <a:cubicBezTo>
                    <a:pt x="4651" y="3831"/>
                    <a:pt x="4681" y="3892"/>
                    <a:pt x="4681" y="3922"/>
                  </a:cubicBezTo>
                  <a:cubicBezTo>
                    <a:pt x="4654" y="3922"/>
                    <a:pt x="4459" y="3826"/>
                    <a:pt x="4203" y="3826"/>
                  </a:cubicBezTo>
                  <a:cubicBezTo>
                    <a:pt x="4171" y="3826"/>
                    <a:pt x="4138" y="3827"/>
                    <a:pt x="4104" y="3831"/>
                  </a:cubicBezTo>
                  <a:cubicBezTo>
                    <a:pt x="3851" y="3831"/>
                    <a:pt x="3651" y="3986"/>
                    <a:pt x="3597" y="3986"/>
                  </a:cubicBezTo>
                  <a:cubicBezTo>
                    <a:pt x="3593" y="3986"/>
                    <a:pt x="3590" y="3985"/>
                    <a:pt x="3587" y="3983"/>
                  </a:cubicBezTo>
                  <a:cubicBezTo>
                    <a:pt x="3526" y="3922"/>
                    <a:pt x="3587" y="3892"/>
                    <a:pt x="3678" y="3800"/>
                  </a:cubicBezTo>
                  <a:cubicBezTo>
                    <a:pt x="3800" y="3709"/>
                    <a:pt x="3952" y="3648"/>
                    <a:pt x="4104" y="3618"/>
                  </a:cubicBezTo>
                  <a:close/>
                  <a:moveTo>
                    <a:pt x="791" y="3952"/>
                  </a:moveTo>
                  <a:cubicBezTo>
                    <a:pt x="943" y="3952"/>
                    <a:pt x="1064" y="4074"/>
                    <a:pt x="1064" y="4226"/>
                  </a:cubicBezTo>
                  <a:cubicBezTo>
                    <a:pt x="1064" y="4408"/>
                    <a:pt x="928" y="4499"/>
                    <a:pt x="791" y="4499"/>
                  </a:cubicBezTo>
                  <a:cubicBezTo>
                    <a:pt x="654" y="4499"/>
                    <a:pt x="517" y="4408"/>
                    <a:pt x="517" y="4226"/>
                  </a:cubicBezTo>
                  <a:cubicBezTo>
                    <a:pt x="517" y="4074"/>
                    <a:pt x="639" y="3952"/>
                    <a:pt x="791" y="3952"/>
                  </a:cubicBezTo>
                  <a:close/>
                  <a:moveTo>
                    <a:pt x="4047" y="4011"/>
                  </a:moveTo>
                  <a:cubicBezTo>
                    <a:pt x="4296" y="4011"/>
                    <a:pt x="4400" y="4325"/>
                    <a:pt x="4225" y="4499"/>
                  </a:cubicBezTo>
                  <a:cubicBezTo>
                    <a:pt x="4170" y="4546"/>
                    <a:pt x="4104" y="4566"/>
                    <a:pt x="4038" y="4566"/>
                  </a:cubicBezTo>
                  <a:cubicBezTo>
                    <a:pt x="3887" y="4566"/>
                    <a:pt x="3739" y="4456"/>
                    <a:pt x="3739" y="4287"/>
                  </a:cubicBezTo>
                  <a:cubicBezTo>
                    <a:pt x="3739" y="4135"/>
                    <a:pt x="3861" y="4013"/>
                    <a:pt x="4013" y="4013"/>
                  </a:cubicBezTo>
                  <a:cubicBezTo>
                    <a:pt x="4024" y="4012"/>
                    <a:pt x="4036" y="4011"/>
                    <a:pt x="4047" y="4011"/>
                  </a:cubicBezTo>
                  <a:close/>
                  <a:moveTo>
                    <a:pt x="2523" y="3861"/>
                  </a:moveTo>
                  <a:lnTo>
                    <a:pt x="2523" y="3861"/>
                  </a:lnTo>
                  <a:cubicBezTo>
                    <a:pt x="2402" y="4439"/>
                    <a:pt x="2250" y="4986"/>
                    <a:pt x="2037" y="5503"/>
                  </a:cubicBezTo>
                  <a:lnTo>
                    <a:pt x="1824" y="6141"/>
                  </a:lnTo>
                  <a:cubicBezTo>
                    <a:pt x="1794" y="6232"/>
                    <a:pt x="1763" y="6293"/>
                    <a:pt x="1794" y="6384"/>
                  </a:cubicBezTo>
                  <a:cubicBezTo>
                    <a:pt x="1794" y="6445"/>
                    <a:pt x="1855" y="6445"/>
                    <a:pt x="1946" y="6445"/>
                  </a:cubicBezTo>
                  <a:cubicBezTo>
                    <a:pt x="2128" y="6475"/>
                    <a:pt x="2280" y="6475"/>
                    <a:pt x="2432" y="6536"/>
                  </a:cubicBezTo>
                  <a:cubicBezTo>
                    <a:pt x="2280" y="6566"/>
                    <a:pt x="2098" y="6566"/>
                    <a:pt x="1946" y="6566"/>
                  </a:cubicBezTo>
                  <a:cubicBezTo>
                    <a:pt x="1915" y="6566"/>
                    <a:pt x="1855" y="6536"/>
                    <a:pt x="1824" y="6536"/>
                  </a:cubicBezTo>
                  <a:cubicBezTo>
                    <a:pt x="1763" y="6536"/>
                    <a:pt x="1703" y="6475"/>
                    <a:pt x="1672" y="6414"/>
                  </a:cubicBezTo>
                  <a:cubicBezTo>
                    <a:pt x="1672" y="6323"/>
                    <a:pt x="1672" y="6202"/>
                    <a:pt x="1733" y="6110"/>
                  </a:cubicBezTo>
                  <a:lnTo>
                    <a:pt x="1915" y="5472"/>
                  </a:lnTo>
                  <a:cubicBezTo>
                    <a:pt x="2098" y="4925"/>
                    <a:pt x="2280" y="4378"/>
                    <a:pt x="2523" y="3861"/>
                  </a:cubicBezTo>
                  <a:close/>
                  <a:moveTo>
                    <a:pt x="3464" y="6800"/>
                  </a:moveTo>
                  <a:cubicBezTo>
                    <a:pt x="3467" y="6800"/>
                    <a:pt x="3449" y="6812"/>
                    <a:pt x="3405" y="6840"/>
                  </a:cubicBezTo>
                  <a:cubicBezTo>
                    <a:pt x="3526" y="7174"/>
                    <a:pt x="3314" y="7539"/>
                    <a:pt x="2979" y="7630"/>
                  </a:cubicBezTo>
                  <a:lnTo>
                    <a:pt x="2949" y="7630"/>
                  </a:lnTo>
                  <a:cubicBezTo>
                    <a:pt x="2844" y="7674"/>
                    <a:pt x="2737" y="7695"/>
                    <a:pt x="2632" y="7695"/>
                  </a:cubicBezTo>
                  <a:cubicBezTo>
                    <a:pt x="2372" y="7695"/>
                    <a:pt x="2128" y="7565"/>
                    <a:pt x="1976" y="7326"/>
                  </a:cubicBezTo>
                  <a:cubicBezTo>
                    <a:pt x="2504" y="7326"/>
                    <a:pt x="3444" y="6800"/>
                    <a:pt x="3464" y="6800"/>
                  </a:cubicBezTo>
                  <a:close/>
                  <a:moveTo>
                    <a:pt x="3952" y="1"/>
                  </a:moveTo>
                  <a:cubicBezTo>
                    <a:pt x="3739" y="518"/>
                    <a:pt x="3374" y="1612"/>
                    <a:pt x="3587" y="2493"/>
                  </a:cubicBezTo>
                  <a:lnTo>
                    <a:pt x="396" y="3284"/>
                  </a:lnTo>
                  <a:lnTo>
                    <a:pt x="61" y="3618"/>
                  </a:lnTo>
                  <a:cubicBezTo>
                    <a:pt x="0" y="5016"/>
                    <a:pt x="0" y="6566"/>
                    <a:pt x="31" y="7630"/>
                  </a:cubicBezTo>
                  <a:lnTo>
                    <a:pt x="31" y="7843"/>
                  </a:lnTo>
                  <a:cubicBezTo>
                    <a:pt x="122" y="10092"/>
                    <a:pt x="2311" y="10366"/>
                    <a:pt x="2311" y="10366"/>
                  </a:cubicBezTo>
                  <a:cubicBezTo>
                    <a:pt x="3344" y="10335"/>
                    <a:pt x="4347" y="10001"/>
                    <a:pt x="5198" y="9393"/>
                  </a:cubicBezTo>
                  <a:lnTo>
                    <a:pt x="5198" y="9393"/>
                  </a:lnTo>
                  <a:cubicBezTo>
                    <a:pt x="5198" y="9393"/>
                    <a:pt x="4548" y="10919"/>
                    <a:pt x="2567" y="10919"/>
                  </a:cubicBezTo>
                  <a:cubicBezTo>
                    <a:pt x="2493" y="10919"/>
                    <a:pt x="2418" y="10917"/>
                    <a:pt x="2341" y="10913"/>
                  </a:cubicBezTo>
                  <a:lnTo>
                    <a:pt x="2311" y="10366"/>
                  </a:lnTo>
                  <a:lnTo>
                    <a:pt x="2311" y="10366"/>
                  </a:lnTo>
                  <a:cubicBezTo>
                    <a:pt x="2311" y="10369"/>
                    <a:pt x="2402" y="12251"/>
                    <a:pt x="2432" y="13618"/>
                  </a:cubicBezTo>
                  <a:cubicBezTo>
                    <a:pt x="3374" y="13892"/>
                    <a:pt x="4347" y="14044"/>
                    <a:pt x="5320" y="14044"/>
                  </a:cubicBezTo>
                  <a:cubicBezTo>
                    <a:pt x="6171" y="14044"/>
                    <a:pt x="6992" y="13952"/>
                    <a:pt x="7782" y="13740"/>
                  </a:cubicBezTo>
                  <a:lnTo>
                    <a:pt x="8116" y="3740"/>
                  </a:lnTo>
                  <a:cubicBezTo>
                    <a:pt x="8116" y="3740"/>
                    <a:pt x="4560" y="3344"/>
                    <a:pt x="3982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5891900" y="3127950"/>
              <a:ext cx="16550" cy="14400"/>
            </a:xfrm>
            <a:custGeom>
              <a:rect b="b" l="l" r="r" t="t"/>
              <a:pathLst>
                <a:path extrusionOk="0" h="576" w="662">
                  <a:moveTo>
                    <a:pt x="351" y="0"/>
                  </a:moveTo>
                  <a:cubicBezTo>
                    <a:pt x="104" y="0"/>
                    <a:pt x="0" y="286"/>
                    <a:pt x="145" y="489"/>
                  </a:cubicBezTo>
                  <a:cubicBezTo>
                    <a:pt x="205" y="548"/>
                    <a:pt x="277" y="575"/>
                    <a:pt x="348" y="575"/>
                  </a:cubicBezTo>
                  <a:cubicBezTo>
                    <a:pt x="494" y="575"/>
                    <a:pt x="631" y="460"/>
                    <a:pt x="631" y="276"/>
                  </a:cubicBezTo>
                  <a:cubicBezTo>
                    <a:pt x="662" y="124"/>
                    <a:pt x="540" y="2"/>
                    <a:pt x="388" y="2"/>
                  </a:cubicBezTo>
                  <a:cubicBezTo>
                    <a:pt x="375" y="1"/>
                    <a:pt x="363" y="0"/>
                    <a:pt x="3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5887150" y="3118675"/>
              <a:ext cx="28900" cy="8575"/>
            </a:xfrm>
            <a:custGeom>
              <a:rect b="b" l="l" r="r" t="t"/>
              <a:pathLst>
                <a:path extrusionOk="0" h="343" w="1156">
                  <a:moveTo>
                    <a:pt x="631" y="1"/>
                  </a:moveTo>
                  <a:cubicBezTo>
                    <a:pt x="603" y="1"/>
                    <a:pt x="575" y="3"/>
                    <a:pt x="548" y="9"/>
                  </a:cubicBezTo>
                  <a:cubicBezTo>
                    <a:pt x="396" y="9"/>
                    <a:pt x="244" y="69"/>
                    <a:pt x="122" y="161"/>
                  </a:cubicBezTo>
                  <a:cubicBezTo>
                    <a:pt x="31" y="252"/>
                    <a:pt x="1" y="313"/>
                    <a:pt x="31" y="343"/>
                  </a:cubicBezTo>
                  <a:cubicBezTo>
                    <a:pt x="31" y="343"/>
                    <a:pt x="274" y="191"/>
                    <a:pt x="578" y="191"/>
                  </a:cubicBezTo>
                  <a:cubicBezTo>
                    <a:pt x="821" y="191"/>
                    <a:pt x="1040" y="287"/>
                    <a:pt x="1108" y="287"/>
                  </a:cubicBezTo>
                  <a:cubicBezTo>
                    <a:pt x="1116" y="287"/>
                    <a:pt x="1122" y="286"/>
                    <a:pt x="1125" y="282"/>
                  </a:cubicBezTo>
                  <a:cubicBezTo>
                    <a:pt x="1156" y="221"/>
                    <a:pt x="1125" y="191"/>
                    <a:pt x="1004" y="130"/>
                  </a:cubicBezTo>
                  <a:cubicBezTo>
                    <a:pt x="904" y="55"/>
                    <a:pt x="762" y="1"/>
                    <a:pt x="6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5972250" y="3129525"/>
              <a:ext cx="16000" cy="13700"/>
            </a:xfrm>
            <a:custGeom>
              <a:rect b="b" l="l" r="r" t="t"/>
              <a:pathLst>
                <a:path extrusionOk="0" h="548" w="640">
                  <a:moveTo>
                    <a:pt x="366" y="0"/>
                  </a:moveTo>
                  <a:cubicBezTo>
                    <a:pt x="1" y="0"/>
                    <a:pt x="1" y="547"/>
                    <a:pt x="366" y="547"/>
                  </a:cubicBezTo>
                  <a:cubicBezTo>
                    <a:pt x="518" y="547"/>
                    <a:pt x="639" y="426"/>
                    <a:pt x="639" y="274"/>
                  </a:cubicBezTo>
                  <a:cubicBezTo>
                    <a:pt x="639" y="122"/>
                    <a:pt x="518" y="0"/>
                    <a:pt x="36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5969975" y="3119625"/>
              <a:ext cx="28900" cy="8500"/>
            </a:xfrm>
            <a:custGeom>
              <a:rect b="b" l="l" r="r" t="t"/>
              <a:pathLst>
                <a:path extrusionOk="0" h="340" w="1156">
                  <a:moveTo>
                    <a:pt x="548" y="1"/>
                  </a:moveTo>
                  <a:cubicBezTo>
                    <a:pt x="396" y="31"/>
                    <a:pt x="244" y="92"/>
                    <a:pt x="122" y="183"/>
                  </a:cubicBezTo>
                  <a:cubicBezTo>
                    <a:pt x="31" y="244"/>
                    <a:pt x="1" y="335"/>
                    <a:pt x="31" y="335"/>
                  </a:cubicBezTo>
                  <a:cubicBezTo>
                    <a:pt x="31" y="338"/>
                    <a:pt x="33" y="339"/>
                    <a:pt x="37" y="339"/>
                  </a:cubicBezTo>
                  <a:cubicBezTo>
                    <a:pt x="75" y="339"/>
                    <a:pt x="299" y="211"/>
                    <a:pt x="548" y="183"/>
                  </a:cubicBezTo>
                  <a:cubicBezTo>
                    <a:pt x="824" y="183"/>
                    <a:pt x="1050" y="309"/>
                    <a:pt x="1112" y="309"/>
                  </a:cubicBezTo>
                  <a:cubicBezTo>
                    <a:pt x="1118" y="309"/>
                    <a:pt x="1123" y="308"/>
                    <a:pt x="1125" y="305"/>
                  </a:cubicBezTo>
                  <a:cubicBezTo>
                    <a:pt x="1156" y="244"/>
                    <a:pt x="1095" y="214"/>
                    <a:pt x="1004" y="153"/>
                  </a:cubicBezTo>
                  <a:cubicBezTo>
                    <a:pt x="852" y="62"/>
                    <a:pt x="700" y="1"/>
                    <a:pt x="5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5922875" y="3125725"/>
              <a:ext cx="22050" cy="67450"/>
            </a:xfrm>
            <a:custGeom>
              <a:rect b="b" l="l" r="r" t="t"/>
              <a:pathLst>
                <a:path extrusionOk="0" h="2698" w="882">
                  <a:moveTo>
                    <a:pt x="882" y="0"/>
                  </a:moveTo>
                  <a:lnTo>
                    <a:pt x="882" y="0"/>
                  </a:lnTo>
                  <a:cubicBezTo>
                    <a:pt x="639" y="517"/>
                    <a:pt x="426" y="1064"/>
                    <a:pt x="274" y="1611"/>
                  </a:cubicBezTo>
                  <a:lnTo>
                    <a:pt x="61" y="2249"/>
                  </a:lnTo>
                  <a:cubicBezTo>
                    <a:pt x="31" y="2341"/>
                    <a:pt x="0" y="2462"/>
                    <a:pt x="31" y="2553"/>
                  </a:cubicBezTo>
                  <a:cubicBezTo>
                    <a:pt x="61" y="2614"/>
                    <a:pt x="91" y="2675"/>
                    <a:pt x="152" y="2675"/>
                  </a:cubicBezTo>
                  <a:lnTo>
                    <a:pt x="274" y="2675"/>
                  </a:lnTo>
                  <a:cubicBezTo>
                    <a:pt x="365" y="2690"/>
                    <a:pt x="449" y="2698"/>
                    <a:pt x="532" y="2698"/>
                  </a:cubicBezTo>
                  <a:cubicBezTo>
                    <a:pt x="616" y="2698"/>
                    <a:pt x="699" y="2690"/>
                    <a:pt x="791" y="2675"/>
                  </a:cubicBezTo>
                  <a:cubicBezTo>
                    <a:pt x="608" y="2614"/>
                    <a:pt x="456" y="2614"/>
                    <a:pt x="304" y="2614"/>
                  </a:cubicBezTo>
                  <a:cubicBezTo>
                    <a:pt x="213" y="2614"/>
                    <a:pt x="152" y="2584"/>
                    <a:pt x="122" y="2523"/>
                  </a:cubicBezTo>
                  <a:cubicBezTo>
                    <a:pt x="122" y="2432"/>
                    <a:pt x="152" y="2371"/>
                    <a:pt x="183" y="2280"/>
                  </a:cubicBezTo>
                  <a:lnTo>
                    <a:pt x="395" y="1642"/>
                  </a:lnTo>
                  <a:cubicBezTo>
                    <a:pt x="608" y="1125"/>
                    <a:pt x="760" y="578"/>
                    <a:pt x="88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5930475" y="3199175"/>
              <a:ext cx="38775" cy="22400"/>
            </a:xfrm>
            <a:custGeom>
              <a:rect b="b" l="l" r="r" t="t"/>
              <a:pathLst>
                <a:path extrusionOk="0" h="896" w="1551">
                  <a:moveTo>
                    <a:pt x="1508" y="1"/>
                  </a:moveTo>
                  <a:cubicBezTo>
                    <a:pt x="1468" y="1"/>
                    <a:pt x="528" y="527"/>
                    <a:pt x="0" y="527"/>
                  </a:cubicBezTo>
                  <a:cubicBezTo>
                    <a:pt x="152" y="766"/>
                    <a:pt x="412" y="896"/>
                    <a:pt x="681" y="896"/>
                  </a:cubicBezTo>
                  <a:cubicBezTo>
                    <a:pt x="789" y="896"/>
                    <a:pt x="899" y="875"/>
                    <a:pt x="1003" y="831"/>
                  </a:cubicBezTo>
                  <a:cubicBezTo>
                    <a:pt x="1338" y="740"/>
                    <a:pt x="1550" y="406"/>
                    <a:pt x="1459" y="41"/>
                  </a:cubicBezTo>
                  <a:cubicBezTo>
                    <a:pt x="1499" y="13"/>
                    <a:pt x="1514" y="1"/>
                    <a:pt x="1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5938825" y="3264025"/>
              <a:ext cx="72225" cy="37425"/>
            </a:xfrm>
            <a:custGeom>
              <a:rect b="b" l="l" r="r" t="t"/>
              <a:pathLst>
                <a:path extrusionOk="0" h="1497" w="2889">
                  <a:moveTo>
                    <a:pt x="2888" y="0"/>
                  </a:moveTo>
                  <a:lnTo>
                    <a:pt x="2888" y="0"/>
                  </a:lnTo>
                  <a:cubicBezTo>
                    <a:pt x="2037" y="578"/>
                    <a:pt x="1034" y="912"/>
                    <a:pt x="1" y="942"/>
                  </a:cubicBezTo>
                  <a:lnTo>
                    <a:pt x="31" y="1490"/>
                  </a:lnTo>
                  <a:cubicBezTo>
                    <a:pt x="111" y="1494"/>
                    <a:pt x="188" y="1496"/>
                    <a:pt x="264" y="1496"/>
                  </a:cubicBezTo>
                  <a:cubicBezTo>
                    <a:pt x="2267" y="1496"/>
                    <a:pt x="2888" y="0"/>
                    <a:pt x="2888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5866625" y="2955750"/>
              <a:ext cx="368575" cy="416950"/>
            </a:xfrm>
            <a:custGeom>
              <a:rect b="b" l="l" r="r" t="t"/>
              <a:pathLst>
                <a:path extrusionOk="0" h="16678" w="14743">
                  <a:moveTo>
                    <a:pt x="5210" y="0"/>
                  </a:moveTo>
                  <a:cubicBezTo>
                    <a:pt x="4358" y="0"/>
                    <a:pt x="3172" y="243"/>
                    <a:pt x="1673" y="1784"/>
                  </a:cubicBezTo>
                  <a:cubicBezTo>
                    <a:pt x="396" y="3030"/>
                    <a:pt x="1" y="4884"/>
                    <a:pt x="609" y="6526"/>
                  </a:cubicBezTo>
                  <a:lnTo>
                    <a:pt x="974" y="6222"/>
                  </a:lnTo>
                  <a:lnTo>
                    <a:pt x="4165" y="5431"/>
                  </a:lnTo>
                  <a:cubicBezTo>
                    <a:pt x="3922" y="4550"/>
                    <a:pt x="4317" y="3456"/>
                    <a:pt x="4560" y="2969"/>
                  </a:cubicBezTo>
                  <a:lnTo>
                    <a:pt x="4560" y="2939"/>
                  </a:lnTo>
                  <a:cubicBezTo>
                    <a:pt x="5138" y="6282"/>
                    <a:pt x="8725" y="6678"/>
                    <a:pt x="8725" y="6678"/>
                  </a:cubicBezTo>
                  <a:lnTo>
                    <a:pt x="8360" y="16678"/>
                  </a:lnTo>
                  <a:cubicBezTo>
                    <a:pt x="8512" y="16617"/>
                    <a:pt x="8633" y="16587"/>
                    <a:pt x="8755" y="16556"/>
                  </a:cubicBezTo>
                  <a:cubicBezTo>
                    <a:pt x="11430" y="15735"/>
                    <a:pt x="13618" y="13790"/>
                    <a:pt x="14743" y="11237"/>
                  </a:cubicBezTo>
                  <a:cubicBezTo>
                    <a:pt x="13254" y="10416"/>
                    <a:pt x="12281" y="8866"/>
                    <a:pt x="12190" y="7194"/>
                  </a:cubicBezTo>
                  <a:cubicBezTo>
                    <a:pt x="12190" y="7012"/>
                    <a:pt x="12159" y="6799"/>
                    <a:pt x="12129" y="6556"/>
                  </a:cubicBezTo>
                  <a:cubicBezTo>
                    <a:pt x="12129" y="6282"/>
                    <a:pt x="12068" y="5978"/>
                    <a:pt x="12007" y="5675"/>
                  </a:cubicBezTo>
                  <a:cubicBezTo>
                    <a:pt x="10913" y="994"/>
                    <a:pt x="6962" y="82"/>
                    <a:pt x="6171" y="51"/>
                  </a:cubicBezTo>
                  <a:cubicBezTo>
                    <a:pt x="5923" y="51"/>
                    <a:pt x="5601" y="0"/>
                    <a:pt x="52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4927400" y="3020100"/>
              <a:ext cx="758400" cy="41800"/>
            </a:xfrm>
            <a:custGeom>
              <a:rect b="b" l="l" r="r" t="t"/>
              <a:pathLst>
                <a:path extrusionOk="0" h="1672" w="30336">
                  <a:moveTo>
                    <a:pt x="1" y="0"/>
                  </a:moveTo>
                  <a:lnTo>
                    <a:pt x="1" y="1672"/>
                  </a:lnTo>
                  <a:lnTo>
                    <a:pt x="30336" y="1672"/>
                  </a:lnTo>
                  <a:lnTo>
                    <a:pt x="30336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4927400" y="3127225"/>
              <a:ext cx="758400" cy="41825"/>
            </a:xfrm>
            <a:custGeom>
              <a:rect b="b" l="l" r="r" t="t"/>
              <a:pathLst>
                <a:path extrusionOk="0" h="1673" w="30336">
                  <a:moveTo>
                    <a:pt x="1" y="1"/>
                  </a:moveTo>
                  <a:lnTo>
                    <a:pt x="1" y="1673"/>
                  </a:lnTo>
                  <a:lnTo>
                    <a:pt x="30336" y="1673"/>
                  </a:lnTo>
                  <a:lnTo>
                    <a:pt x="30336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4927400" y="3232100"/>
              <a:ext cx="375425" cy="41825"/>
            </a:xfrm>
            <a:custGeom>
              <a:rect b="b" l="l" r="r" t="t"/>
              <a:pathLst>
                <a:path extrusionOk="0" h="1673" w="15017">
                  <a:moveTo>
                    <a:pt x="1" y="1"/>
                  </a:moveTo>
                  <a:lnTo>
                    <a:pt x="1" y="1672"/>
                  </a:lnTo>
                  <a:lnTo>
                    <a:pt x="15016" y="1672"/>
                  </a:lnTo>
                  <a:lnTo>
                    <a:pt x="15016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6011025" y="4375725"/>
              <a:ext cx="335900" cy="164175"/>
            </a:xfrm>
            <a:custGeom>
              <a:rect b="b" l="l" r="r" t="t"/>
              <a:pathLst>
                <a:path extrusionOk="0" h="6567" w="13436">
                  <a:moveTo>
                    <a:pt x="6748" y="1"/>
                  </a:moveTo>
                  <a:lnTo>
                    <a:pt x="0" y="1277"/>
                  </a:lnTo>
                  <a:lnTo>
                    <a:pt x="973" y="6566"/>
                  </a:lnTo>
                  <a:lnTo>
                    <a:pt x="1398" y="6506"/>
                  </a:lnTo>
                  <a:cubicBezTo>
                    <a:pt x="3283" y="6262"/>
                    <a:pt x="10943" y="5107"/>
                    <a:pt x="12128" y="4499"/>
                  </a:cubicBezTo>
                  <a:cubicBezTo>
                    <a:pt x="13435" y="3800"/>
                    <a:pt x="7447" y="3588"/>
                    <a:pt x="7447" y="3588"/>
                  </a:cubicBezTo>
                  <a:lnTo>
                    <a:pt x="6748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6026225" y="4487875"/>
              <a:ext cx="69925" cy="49750"/>
            </a:xfrm>
            <a:custGeom>
              <a:rect b="b" l="l" r="r" t="t"/>
              <a:pathLst>
                <a:path extrusionOk="0" h="1990" w="2797">
                  <a:moveTo>
                    <a:pt x="549" y="1"/>
                  </a:moveTo>
                  <a:cubicBezTo>
                    <a:pt x="363" y="1"/>
                    <a:pt x="178" y="25"/>
                    <a:pt x="0" y="74"/>
                  </a:cubicBezTo>
                  <a:lnTo>
                    <a:pt x="365" y="1989"/>
                  </a:lnTo>
                  <a:lnTo>
                    <a:pt x="2796" y="1564"/>
                  </a:lnTo>
                  <a:cubicBezTo>
                    <a:pt x="2584" y="986"/>
                    <a:pt x="2189" y="530"/>
                    <a:pt x="1672" y="287"/>
                  </a:cubicBezTo>
                  <a:cubicBezTo>
                    <a:pt x="1323" y="103"/>
                    <a:pt x="934" y="1"/>
                    <a:pt x="549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6035325" y="4470725"/>
              <a:ext cx="288800" cy="69175"/>
            </a:xfrm>
            <a:custGeom>
              <a:rect b="b" l="l" r="r" t="t"/>
              <a:pathLst>
                <a:path extrusionOk="0" h="2767" w="11552">
                  <a:moveTo>
                    <a:pt x="9423" y="0"/>
                  </a:moveTo>
                  <a:cubicBezTo>
                    <a:pt x="9028" y="91"/>
                    <a:pt x="8998" y="973"/>
                    <a:pt x="8998" y="973"/>
                  </a:cubicBezTo>
                  <a:lnTo>
                    <a:pt x="1" y="2614"/>
                  </a:lnTo>
                  <a:lnTo>
                    <a:pt x="1" y="2766"/>
                  </a:lnTo>
                  <a:cubicBezTo>
                    <a:pt x="3466" y="2402"/>
                    <a:pt x="11156" y="943"/>
                    <a:pt x="11369" y="578"/>
                  </a:cubicBezTo>
                  <a:cubicBezTo>
                    <a:pt x="11551" y="213"/>
                    <a:pt x="9423" y="0"/>
                    <a:pt x="9423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6035325" y="4482875"/>
              <a:ext cx="280425" cy="53225"/>
            </a:xfrm>
            <a:custGeom>
              <a:rect b="b" l="l" r="r" t="t"/>
              <a:pathLst>
                <a:path extrusionOk="0" h="2129" w="11217">
                  <a:moveTo>
                    <a:pt x="11217" y="1"/>
                  </a:moveTo>
                  <a:lnTo>
                    <a:pt x="10882" y="61"/>
                  </a:lnTo>
                  <a:lnTo>
                    <a:pt x="9667" y="335"/>
                  </a:lnTo>
                  <a:cubicBezTo>
                    <a:pt x="8633" y="548"/>
                    <a:pt x="7205" y="821"/>
                    <a:pt x="5624" y="1125"/>
                  </a:cubicBezTo>
                  <a:cubicBezTo>
                    <a:pt x="4043" y="1429"/>
                    <a:pt x="2615" y="1672"/>
                    <a:pt x="1551" y="1855"/>
                  </a:cubicBezTo>
                  <a:lnTo>
                    <a:pt x="335" y="2068"/>
                  </a:lnTo>
                  <a:lnTo>
                    <a:pt x="1" y="2128"/>
                  </a:lnTo>
                  <a:lnTo>
                    <a:pt x="335" y="2098"/>
                  </a:lnTo>
                  <a:lnTo>
                    <a:pt x="1581" y="1916"/>
                  </a:lnTo>
                  <a:cubicBezTo>
                    <a:pt x="2615" y="1733"/>
                    <a:pt x="4043" y="1520"/>
                    <a:pt x="5624" y="1216"/>
                  </a:cubicBezTo>
                  <a:cubicBezTo>
                    <a:pt x="7205" y="913"/>
                    <a:pt x="8633" y="609"/>
                    <a:pt x="9667" y="396"/>
                  </a:cubicBezTo>
                  <a:lnTo>
                    <a:pt x="10882" y="92"/>
                  </a:lnTo>
                  <a:lnTo>
                    <a:pt x="1121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6258750" y="4468450"/>
              <a:ext cx="12925" cy="29650"/>
            </a:xfrm>
            <a:custGeom>
              <a:rect b="b" l="l" r="r" t="t"/>
              <a:pathLst>
                <a:path extrusionOk="0" h="1186" w="517">
                  <a:moveTo>
                    <a:pt x="517" y="0"/>
                  </a:moveTo>
                  <a:lnTo>
                    <a:pt x="517" y="0"/>
                  </a:lnTo>
                  <a:cubicBezTo>
                    <a:pt x="304" y="122"/>
                    <a:pt x="152" y="304"/>
                    <a:pt x="91" y="517"/>
                  </a:cubicBezTo>
                  <a:cubicBezTo>
                    <a:pt x="0" y="730"/>
                    <a:pt x="0" y="973"/>
                    <a:pt x="61" y="1186"/>
                  </a:cubicBezTo>
                  <a:cubicBezTo>
                    <a:pt x="91" y="973"/>
                    <a:pt x="122" y="760"/>
                    <a:pt x="183" y="547"/>
                  </a:cubicBezTo>
                  <a:cubicBezTo>
                    <a:pt x="274" y="365"/>
                    <a:pt x="365" y="182"/>
                    <a:pt x="5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6206300" y="4466150"/>
              <a:ext cx="6875" cy="16000"/>
            </a:xfrm>
            <a:custGeom>
              <a:rect b="b" l="l" r="r" t="t"/>
              <a:pathLst>
                <a:path extrusionOk="0" h="640" w="275">
                  <a:moveTo>
                    <a:pt x="244" y="1"/>
                  </a:moveTo>
                  <a:lnTo>
                    <a:pt x="244" y="1"/>
                  </a:lnTo>
                  <a:cubicBezTo>
                    <a:pt x="153" y="92"/>
                    <a:pt x="92" y="183"/>
                    <a:pt x="62" y="305"/>
                  </a:cubicBezTo>
                  <a:cubicBezTo>
                    <a:pt x="31" y="396"/>
                    <a:pt x="1" y="518"/>
                    <a:pt x="1" y="639"/>
                  </a:cubicBezTo>
                  <a:cubicBezTo>
                    <a:pt x="1" y="639"/>
                    <a:pt x="92" y="518"/>
                    <a:pt x="153" y="335"/>
                  </a:cubicBezTo>
                  <a:cubicBezTo>
                    <a:pt x="214" y="153"/>
                    <a:pt x="274" y="31"/>
                    <a:pt x="24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6190350" y="4466025"/>
              <a:ext cx="9900" cy="11550"/>
            </a:xfrm>
            <a:custGeom>
              <a:rect b="b" l="l" r="r" t="t"/>
              <a:pathLst>
                <a:path extrusionOk="0" h="462" w="396">
                  <a:moveTo>
                    <a:pt x="361" y="0"/>
                  </a:moveTo>
                  <a:cubicBezTo>
                    <a:pt x="341" y="0"/>
                    <a:pt x="258" y="83"/>
                    <a:pt x="153" y="188"/>
                  </a:cubicBezTo>
                  <a:cubicBezTo>
                    <a:pt x="61" y="340"/>
                    <a:pt x="1" y="431"/>
                    <a:pt x="31" y="462"/>
                  </a:cubicBezTo>
                  <a:cubicBezTo>
                    <a:pt x="31" y="462"/>
                    <a:pt x="153" y="371"/>
                    <a:pt x="244" y="249"/>
                  </a:cubicBezTo>
                  <a:cubicBezTo>
                    <a:pt x="335" y="128"/>
                    <a:pt x="396" y="6"/>
                    <a:pt x="365" y="6"/>
                  </a:cubicBezTo>
                  <a:cubicBezTo>
                    <a:pt x="365" y="2"/>
                    <a:pt x="364" y="0"/>
                    <a:pt x="3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6179725" y="4459575"/>
              <a:ext cx="17500" cy="3875"/>
            </a:xfrm>
            <a:custGeom>
              <a:rect b="b" l="l" r="r" t="t"/>
              <a:pathLst>
                <a:path extrusionOk="0" h="155" w="700">
                  <a:moveTo>
                    <a:pt x="537" y="1"/>
                  </a:moveTo>
                  <a:cubicBezTo>
                    <a:pt x="457" y="1"/>
                    <a:pt x="375" y="16"/>
                    <a:pt x="304" y="51"/>
                  </a:cubicBezTo>
                  <a:cubicBezTo>
                    <a:pt x="182" y="51"/>
                    <a:pt x="91" y="82"/>
                    <a:pt x="0" y="142"/>
                  </a:cubicBezTo>
                  <a:cubicBezTo>
                    <a:pt x="27" y="151"/>
                    <a:pt x="56" y="155"/>
                    <a:pt x="87" y="155"/>
                  </a:cubicBezTo>
                  <a:cubicBezTo>
                    <a:pt x="162" y="155"/>
                    <a:pt x="248" y="133"/>
                    <a:pt x="334" y="112"/>
                  </a:cubicBezTo>
                  <a:cubicBezTo>
                    <a:pt x="456" y="112"/>
                    <a:pt x="578" y="82"/>
                    <a:pt x="699" y="21"/>
                  </a:cubicBezTo>
                  <a:cubicBezTo>
                    <a:pt x="649" y="8"/>
                    <a:pt x="593" y="1"/>
                    <a:pt x="53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6174400" y="4450200"/>
              <a:ext cx="19775" cy="3600"/>
            </a:xfrm>
            <a:custGeom>
              <a:rect b="b" l="l" r="r" t="t"/>
              <a:pathLst>
                <a:path extrusionOk="0" h="144" w="791">
                  <a:moveTo>
                    <a:pt x="791" y="1"/>
                  </a:moveTo>
                  <a:cubicBezTo>
                    <a:pt x="669" y="1"/>
                    <a:pt x="517" y="31"/>
                    <a:pt x="395" y="61"/>
                  </a:cubicBezTo>
                  <a:cubicBezTo>
                    <a:pt x="274" y="61"/>
                    <a:pt x="122" y="61"/>
                    <a:pt x="0" y="92"/>
                  </a:cubicBezTo>
                  <a:cubicBezTo>
                    <a:pt x="103" y="126"/>
                    <a:pt x="205" y="143"/>
                    <a:pt x="306" y="143"/>
                  </a:cubicBezTo>
                  <a:cubicBezTo>
                    <a:pt x="475" y="143"/>
                    <a:pt x="639" y="96"/>
                    <a:pt x="7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6208600" y="4446575"/>
              <a:ext cx="30400" cy="21900"/>
            </a:xfrm>
            <a:custGeom>
              <a:rect b="b" l="l" r="r" t="t"/>
              <a:pathLst>
                <a:path extrusionOk="0" h="876" w="1216">
                  <a:moveTo>
                    <a:pt x="871" y="84"/>
                  </a:moveTo>
                  <a:cubicBezTo>
                    <a:pt x="935" y="84"/>
                    <a:pt x="999" y="94"/>
                    <a:pt x="1064" y="115"/>
                  </a:cubicBezTo>
                  <a:cubicBezTo>
                    <a:pt x="1155" y="146"/>
                    <a:pt x="1125" y="237"/>
                    <a:pt x="1064" y="298"/>
                  </a:cubicBezTo>
                  <a:cubicBezTo>
                    <a:pt x="1003" y="328"/>
                    <a:pt x="942" y="389"/>
                    <a:pt x="851" y="450"/>
                  </a:cubicBezTo>
                  <a:cubicBezTo>
                    <a:pt x="699" y="510"/>
                    <a:pt x="578" y="571"/>
                    <a:pt x="426" y="632"/>
                  </a:cubicBezTo>
                  <a:cubicBezTo>
                    <a:pt x="304" y="693"/>
                    <a:pt x="197" y="731"/>
                    <a:pt x="121" y="754"/>
                  </a:cubicBezTo>
                  <a:lnTo>
                    <a:pt x="121" y="754"/>
                  </a:lnTo>
                  <a:cubicBezTo>
                    <a:pt x="144" y="661"/>
                    <a:pt x="171" y="563"/>
                    <a:pt x="213" y="480"/>
                  </a:cubicBezTo>
                  <a:cubicBezTo>
                    <a:pt x="304" y="358"/>
                    <a:pt x="395" y="237"/>
                    <a:pt x="547" y="176"/>
                  </a:cubicBezTo>
                  <a:cubicBezTo>
                    <a:pt x="645" y="117"/>
                    <a:pt x="756" y="84"/>
                    <a:pt x="871" y="84"/>
                  </a:cubicBezTo>
                  <a:close/>
                  <a:moveTo>
                    <a:pt x="920" y="1"/>
                  </a:moveTo>
                  <a:cubicBezTo>
                    <a:pt x="600" y="1"/>
                    <a:pt x="308" y="173"/>
                    <a:pt x="182" y="450"/>
                  </a:cubicBezTo>
                  <a:cubicBezTo>
                    <a:pt x="125" y="535"/>
                    <a:pt x="95" y="648"/>
                    <a:pt x="92" y="762"/>
                  </a:cubicBezTo>
                  <a:lnTo>
                    <a:pt x="92" y="762"/>
                  </a:lnTo>
                  <a:cubicBezTo>
                    <a:pt x="34" y="778"/>
                    <a:pt x="0" y="784"/>
                    <a:pt x="0" y="784"/>
                  </a:cubicBezTo>
                  <a:cubicBezTo>
                    <a:pt x="30" y="784"/>
                    <a:pt x="61" y="783"/>
                    <a:pt x="91" y="780"/>
                  </a:cubicBezTo>
                  <a:lnTo>
                    <a:pt x="91" y="780"/>
                  </a:lnTo>
                  <a:cubicBezTo>
                    <a:pt x="91" y="782"/>
                    <a:pt x="91" y="783"/>
                    <a:pt x="91" y="784"/>
                  </a:cubicBezTo>
                  <a:cubicBezTo>
                    <a:pt x="91" y="814"/>
                    <a:pt x="91" y="845"/>
                    <a:pt x="91" y="875"/>
                  </a:cubicBezTo>
                  <a:cubicBezTo>
                    <a:pt x="99" y="844"/>
                    <a:pt x="107" y="812"/>
                    <a:pt x="115" y="778"/>
                  </a:cubicBezTo>
                  <a:lnTo>
                    <a:pt x="115" y="778"/>
                  </a:lnTo>
                  <a:cubicBezTo>
                    <a:pt x="228" y="767"/>
                    <a:pt x="342" y="738"/>
                    <a:pt x="456" y="693"/>
                  </a:cubicBezTo>
                  <a:cubicBezTo>
                    <a:pt x="608" y="662"/>
                    <a:pt x="760" y="602"/>
                    <a:pt x="882" y="510"/>
                  </a:cubicBezTo>
                  <a:cubicBezTo>
                    <a:pt x="973" y="480"/>
                    <a:pt x="1064" y="419"/>
                    <a:pt x="1125" y="358"/>
                  </a:cubicBezTo>
                  <a:cubicBezTo>
                    <a:pt x="1185" y="328"/>
                    <a:pt x="1216" y="267"/>
                    <a:pt x="1216" y="206"/>
                  </a:cubicBezTo>
                  <a:cubicBezTo>
                    <a:pt x="1216" y="146"/>
                    <a:pt x="1185" y="54"/>
                    <a:pt x="1125" y="24"/>
                  </a:cubicBezTo>
                  <a:cubicBezTo>
                    <a:pt x="1056" y="8"/>
                    <a:pt x="988" y="1"/>
                    <a:pt x="92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6194150" y="4446975"/>
              <a:ext cx="18275" cy="19200"/>
            </a:xfrm>
            <a:custGeom>
              <a:rect b="b" l="l" r="r" t="t"/>
              <a:pathLst>
                <a:path extrusionOk="0" h="768" w="731">
                  <a:moveTo>
                    <a:pt x="200" y="0"/>
                  </a:moveTo>
                  <a:cubicBezTo>
                    <a:pt x="174" y="0"/>
                    <a:pt x="148" y="3"/>
                    <a:pt x="122" y="8"/>
                  </a:cubicBezTo>
                  <a:cubicBezTo>
                    <a:pt x="31" y="38"/>
                    <a:pt x="1" y="160"/>
                    <a:pt x="31" y="251"/>
                  </a:cubicBezTo>
                  <a:cubicBezTo>
                    <a:pt x="61" y="312"/>
                    <a:pt x="92" y="373"/>
                    <a:pt x="153" y="434"/>
                  </a:cubicBezTo>
                  <a:cubicBezTo>
                    <a:pt x="213" y="494"/>
                    <a:pt x="304" y="586"/>
                    <a:pt x="396" y="646"/>
                  </a:cubicBezTo>
                  <a:cubicBezTo>
                    <a:pt x="487" y="707"/>
                    <a:pt x="578" y="738"/>
                    <a:pt x="669" y="768"/>
                  </a:cubicBezTo>
                  <a:cubicBezTo>
                    <a:pt x="669" y="768"/>
                    <a:pt x="578" y="707"/>
                    <a:pt x="426" y="586"/>
                  </a:cubicBezTo>
                  <a:cubicBezTo>
                    <a:pt x="335" y="525"/>
                    <a:pt x="274" y="464"/>
                    <a:pt x="183" y="373"/>
                  </a:cubicBezTo>
                  <a:cubicBezTo>
                    <a:pt x="122" y="282"/>
                    <a:pt x="61" y="130"/>
                    <a:pt x="153" y="99"/>
                  </a:cubicBezTo>
                  <a:cubicBezTo>
                    <a:pt x="174" y="94"/>
                    <a:pt x="196" y="91"/>
                    <a:pt x="217" y="91"/>
                  </a:cubicBezTo>
                  <a:cubicBezTo>
                    <a:pt x="316" y="91"/>
                    <a:pt x="412" y="146"/>
                    <a:pt x="487" y="221"/>
                  </a:cubicBezTo>
                  <a:cubicBezTo>
                    <a:pt x="548" y="282"/>
                    <a:pt x="608" y="373"/>
                    <a:pt x="669" y="494"/>
                  </a:cubicBezTo>
                  <a:cubicBezTo>
                    <a:pt x="669" y="586"/>
                    <a:pt x="700" y="677"/>
                    <a:pt x="700" y="768"/>
                  </a:cubicBezTo>
                  <a:cubicBezTo>
                    <a:pt x="730" y="677"/>
                    <a:pt x="730" y="555"/>
                    <a:pt x="700" y="464"/>
                  </a:cubicBezTo>
                  <a:cubicBezTo>
                    <a:pt x="669" y="342"/>
                    <a:pt x="608" y="251"/>
                    <a:pt x="517" y="160"/>
                  </a:cubicBezTo>
                  <a:cubicBezTo>
                    <a:pt x="442" y="59"/>
                    <a:pt x="324" y="0"/>
                    <a:pt x="20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6026975" y="4485625"/>
              <a:ext cx="69175" cy="39900"/>
            </a:xfrm>
            <a:custGeom>
              <a:rect b="b" l="l" r="r" t="t"/>
              <a:pathLst>
                <a:path extrusionOk="0" h="1596" w="2767">
                  <a:moveTo>
                    <a:pt x="745" y="0"/>
                  </a:moveTo>
                  <a:cubicBezTo>
                    <a:pt x="670" y="0"/>
                    <a:pt x="593" y="4"/>
                    <a:pt x="517" y="12"/>
                  </a:cubicBezTo>
                  <a:cubicBezTo>
                    <a:pt x="365" y="43"/>
                    <a:pt x="244" y="43"/>
                    <a:pt x="122" y="103"/>
                  </a:cubicBezTo>
                  <a:cubicBezTo>
                    <a:pt x="92" y="103"/>
                    <a:pt x="31" y="134"/>
                    <a:pt x="0" y="164"/>
                  </a:cubicBezTo>
                  <a:cubicBezTo>
                    <a:pt x="0" y="164"/>
                    <a:pt x="183" y="103"/>
                    <a:pt x="517" y="73"/>
                  </a:cubicBezTo>
                  <a:cubicBezTo>
                    <a:pt x="567" y="69"/>
                    <a:pt x="618" y="67"/>
                    <a:pt x="668" y="67"/>
                  </a:cubicBezTo>
                  <a:cubicBezTo>
                    <a:pt x="1012" y="67"/>
                    <a:pt x="1354" y="157"/>
                    <a:pt x="1672" y="316"/>
                  </a:cubicBezTo>
                  <a:cubicBezTo>
                    <a:pt x="2037" y="499"/>
                    <a:pt x="2341" y="803"/>
                    <a:pt x="2554" y="1137"/>
                  </a:cubicBezTo>
                  <a:cubicBezTo>
                    <a:pt x="2696" y="1393"/>
                    <a:pt x="2732" y="1596"/>
                    <a:pt x="2761" y="1596"/>
                  </a:cubicBezTo>
                  <a:cubicBezTo>
                    <a:pt x="2763" y="1596"/>
                    <a:pt x="2765" y="1595"/>
                    <a:pt x="2766" y="1593"/>
                  </a:cubicBezTo>
                  <a:cubicBezTo>
                    <a:pt x="2766" y="1562"/>
                    <a:pt x="2736" y="1502"/>
                    <a:pt x="2736" y="1471"/>
                  </a:cubicBezTo>
                  <a:cubicBezTo>
                    <a:pt x="2706" y="1350"/>
                    <a:pt x="2645" y="1228"/>
                    <a:pt x="2584" y="1106"/>
                  </a:cubicBezTo>
                  <a:cubicBezTo>
                    <a:pt x="2224" y="415"/>
                    <a:pt x="1512" y="0"/>
                    <a:pt x="74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6031525" y="4416000"/>
              <a:ext cx="12200" cy="69175"/>
            </a:xfrm>
            <a:custGeom>
              <a:rect b="b" l="l" r="r" t="t"/>
              <a:pathLst>
                <a:path extrusionOk="0" h="2767" w="488">
                  <a:moveTo>
                    <a:pt x="1" y="1"/>
                  </a:moveTo>
                  <a:lnTo>
                    <a:pt x="1" y="1"/>
                  </a:lnTo>
                  <a:cubicBezTo>
                    <a:pt x="31" y="457"/>
                    <a:pt x="92" y="943"/>
                    <a:pt x="183" y="1399"/>
                  </a:cubicBezTo>
                  <a:cubicBezTo>
                    <a:pt x="274" y="1855"/>
                    <a:pt x="366" y="2311"/>
                    <a:pt x="487" y="2767"/>
                  </a:cubicBezTo>
                  <a:cubicBezTo>
                    <a:pt x="426" y="2311"/>
                    <a:pt x="366" y="1855"/>
                    <a:pt x="274" y="1369"/>
                  </a:cubicBezTo>
                  <a:cubicBezTo>
                    <a:pt x="214" y="913"/>
                    <a:pt x="122" y="457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6114350" y="4497200"/>
              <a:ext cx="49425" cy="9250"/>
            </a:xfrm>
            <a:custGeom>
              <a:rect b="b" l="l" r="r" t="t"/>
              <a:pathLst>
                <a:path extrusionOk="0" h="370" w="1977">
                  <a:moveTo>
                    <a:pt x="1962" y="0"/>
                  </a:moveTo>
                  <a:cubicBezTo>
                    <a:pt x="1884" y="0"/>
                    <a:pt x="1493" y="106"/>
                    <a:pt x="1004" y="188"/>
                  </a:cubicBezTo>
                  <a:cubicBezTo>
                    <a:pt x="457" y="279"/>
                    <a:pt x="1" y="340"/>
                    <a:pt x="1" y="370"/>
                  </a:cubicBezTo>
                  <a:cubicBezTo>
                    <a:pt x="335" y="370"/>
                    <a:pt x="670" y="340"/>
                    <a:pt x="1004" y="279"/>
                  </a:cubicBezTo>
                  <a:cubicBezTo>
                    <a:pt x="1338" y="218"/>
                    <a:pt x="1673" y="127"/>
                    <a:pt x="1977" y="5"/>
                  </a:cubicBezTo>
                  <a:cubicBezTo>
                    <a:pt x="1977" y="2"/>
                    <a:pt x="1972" y="0"/>
                    <a:pt x="196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6081675" y="4512325"/>
              <a:ext cx="6875" cy="9325"/>
            </a:xfrm>
            <a:custGeom>
              <a:rect b="b" l="l" r="r" t="t"/>
              <a:pathLst>
                <a:path extrusionOk="0" h="373" w="275">
                  <a:moveTo>
                    <a:pt x="11" y="0"/>
                  </a:moveTo>
                  <a:cubicBezTo>
                    <a:pt x="5" y="0"/>
                    <a:pt x="1" y="3"/>
                    <a:pt x="1" y="8"/>
                  </a:cubicBezTo>
                  <a:cubicBezTo>
                    <a:pt x="1" y="38"/>
                    <a:pt x="31" y="99"/>
                    <a:pt x="92" y="190"/>
                  </a:cubicBezTo>
                  <a:cubicBezTo>
                    <a:pt x="183" y="282"/>
                    <a:pt x="214" y="373"/>
                    <a:pt x="244" y="373"/>
                  </a:cubicBezTo>
                  <a:cubicBezTo>
                    <a:pt x="275" y="342"/>
                    <a:pt x="244" y="251"/>
                    <a:pt x="183" y="130"/>
                  </a:cubicBezTo>
                  <a:cubicBezTo>
                    <a:pt x="133" y="55"/>
                    <a:pt x="42" y="0"/>
                    <a:pt x="1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6065725" y="4499300"/>
              <a:ext cx="8375" cy="5650"/>
            </a:xfrm>
            <a:custGeom>
              <a:rect b="b" l="l" r="r" t="t"/>
              <a:pathLst>
                <a:path extrusionOk="0" h="226" w="335">
                  <a:moveTo>
                    <a:pt x="32" y="0"/>
                  </a:moveTo>
                  <a:cubicBezTo>
                    <a:pt x="19" y="0"/>
                    <a:pt x="9" y="4"/>
                    <a:pt x="1" y="12"/>
                  </a:cubicBezTo>
                  <a:cubicBezTo>
                    <a:pt x="1" y="12"/>
                    <a:pt x="61" y="73"/>
                    <a:pt x="153" y="134"/>
                  </a:cubicBezTo>
                  <a:cubicBezTo>
                    <a:pt x="213" y="195"/>
                    <a:pt x="305" y="225"/>
                    <a:pt x="305" y="225"/>
                  </a:cubicBezTo>
                  <a:cubicBezTo>
                    <a:pt x="335" y="195"/>
                    <a:pt x="274" y="134"/>
                    <a:pt x="183" y="73"/>
                  </a:cubicBezTo>
                  <a:cubicBezTo>
                    <a:pt x="116" y="29"/>
                    <a:pt x="66" y="0"/>
                    <a:pt x="3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6046725" y="4494075"/>
              <a:ext cx="10675" cy="3275"/>
            </a:xfrm>
            <a:custGeom>
              <a:rect b="b" l="l" r="r" t="t"/>
              <a:pathLst>
                <a:path extrusionOk="0" h="131" w="427">
                  <a:moveTo>
                    <a:pt x="148" y="0"/>
                  </a:moveTo>
                  <a:cubicBezTo>
                    <a:pt x="60" y="0"/>
                    <a:pt x="1" y="45"/>
                    <a:pt x="1" y="69"/>
                  </a:cubicBezTo>
                  <a:cubicBezTo>
                    <a:pt x="1" y="79"/>
                    <a:pt x="11" y="83"/>
                    <a:pt x="29" y="83"/>
                  </a:cubicBezTo>
                  <a:cubicBezTo>
                    <a:pt x="65" y="83"/>
                    <a:pt x="132" y="69"/>
                    <a:pt x="214" y="69"/>
                  </a:cubicBezTo>
                  <a:cubicBezTo>
                    <a:pt x="305" y="100"/>
                    <a:pt x="396" y="130"/>
                    <a:pt x="396" y="130"/>
                  </a:cubicBezTo>
                  <a:cubicBezTo>
                    <a:pt x="426" y="100"/>
                    <a:pt x="366" y="9"/>
                    <a:pt x="214" y="9"/>
                  </a:cubicBezTo>
                  <a:cubicBezTo>
                    <a:pt x="190" y="3"/>
                    <a:pt x="168" y="0"/>
                    <a:pt x="14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6033825" y="4493950"/>
              <a:ext cx="5325" cy="2625"/>
            </a:xfrm>
            <a:custGeom>
              <a:rect b="b" l="l" r="r" t="t"/>
              <a:pathLst>
                <a:path extrusionOk="0" h="105" w="213">
                  <a:moveTo>
                    <a:pt x="59" y="1"/>
                  </a:moveTo>
                  <a:cubicBezTo>
                    <a:pt x="30" y="1"/>
                    <a:pt x="0" y="22"/>
                    <a:pt x="0" y="44"/>
                  </a:cubicBezTo>
                  <a:cubicBezTo>
                    <a:pt x="0" y="44"/>
                    <a:pt x="30" y="74"/>
                    <a:pt x="91" y="105"/>
                  </a:cubicBezTo>
                  <a:cubicBezTo>
                    <a:pt x="152" y="105"/>
                    <a:pt x="213" y="105"/>
                    <a:pt x="213" y="74"/>
                  </a:cubicBezTo>
                  <a:cubicBezTo>
                    <a:pt x="213" y="44"/>
                    <a:pt x="152" y="14"/>
                    <a:pt x="91" y="14"/>
                  </a:cubicBezTo>
                  <a:cubicBezTo>
                    <a:pt x="82" y="5"/>
                    <a:pt x="71" y="1"/>
                    <a:pt x="5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5467700" y="3769200"/>
              <a:ext cx="737125" cy="709150"/>
            </a:xfrm>
            <a:custGeom>
              <a:rect b="b" l="l" r="r" t="t"/>
              <a:pathLst>
                <a:path extrusionOk="0" h="28366" w="29485">
                  <a:moveTo>
                    <a:pt x="18528" y="0"/>
                  </a:moveTo>
                  <a:cubicBezTo>
                    <a:pt x="18249" y="0"/>
                    <a:pt x="18086" y="37"/>
                    <a:pt x="18086" y="37"/>
                  </a:cubicBezTo>
                  <a:cubicBezTo>
                    <a:pt x="9332" y="219"/>
                    <a:pt x="0" y="21131"/>
                    <a:pt x="0" y="21131"/>
                  </a:cubicBezTo>
                  <a:lnTo>
                    <a:pt x="13101" y="22499"/>
                  </a:lnTo>
                  <a:lnTo>
                    <a:pt x="17295" y="12924"/>
                  </a:lnTo>
                  <a:lnTo>
                    <a:pt x="20609" y="28365"/>
                  </a:lnTo>
                  <a:lnTo>
                    <a:pt x="29484" y="26845"/>
                  </a:lnTo>
                  <a:cubicBezTo>
                    <a:pt x="29484" y="26845"/>
                    <a:pt x="26141" y="14414"/>
                    <a:pt x="25137" y="9216"/>
                  </a:cubicBezTo>
                  <a:cubicBezTo>
                    <a:pt x="23516" y="758"/>
                    <a:pt x="19805" y="0"/>
                    <a:pt x="185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5967700" y="4412200"/>
              <a:ext cx="247750" cy="75250"/>
            </a:xfrm>
            <a:custGeom>
              <a:rect b="b" l="l" r="r" t="t"/>
              <a:pathLst>
                <a:path extrusionOk="0" h="3010" w="9910">
                  <a:moveTo>
                    <a:pt x="9697" y="1"/>
                  </a:moveTo>
                  <a:lnTo>
                    <a:pt x="1" y="1885"/>
                  </a:lnTo>
                  <a:lnTo>
                    <a:pt x="274" y="3010"/>
                  </a:lnTo>
                  <a:lnTo>
                    <a:pt x="9910" y="1186"/>
                  </a:lnTo>
                  <a:lnTo>
                    <a:pt x="9697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5802325" y="3982800"/>
              <a:ext cx="17975" cy="7000"/>
            </a:xfrm>
            <a:custGeom>
              <a:rect b="b" l="l" r="r" t="t"/>
              <a:pathLst>
                <a:path extrusionOk="0" h="280" w="719">
                  <a:moveTo>
                    <a:pt x="657" y="1"/>
                  </a:moveTo>
                  <a:cubicBezTo>
                    <a:pt x="594" y="1"/>
                    <a:pt x="486" y="27"/>
                    <a:pt x="354" y="64"/>
                  </a:cubicBezTo>
                  <a:cubicBezTo>
                    <a:pt x="141" y="125"/>
                    <a:pt x="20" y="155"/>
                    <a:pt x="20" y="216"/>
                  </a:cubicBezTo>
                  <a:cubicBezTo>
                    <a:pt x="1" y="254"/>
                    <a:pt x="63" y="280"/>
                    <a:pt x="164" y="280"/>
                  </a:cubicBezTo>
                  <a:cubicBezTo>
                    <a:pt x="226" y="280"/>
                    <a:pt x="303" y="270"/>
                    <a:pt x="384" y="247"/>
                  </a:cubicBezTo>
                  <a:cubicBezTo>
                    <a:pt x="597" y="186"/>
                    <a:pt x="719" y="95"/>
                    <a:pt x="719" y="34"/>
                  </a:cubicBezTo>
                  <a:cubicBezTo>
                    <a:pt x="719" y="11"/>
                    <a:pt x="697" y="1"/>
                    <a:pt x="65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5856750" y="3967925"/>
              <a:ext cx="38025" cy="6675"/>
            </a:xfrm>
            <a:custGeom>
              <a:rect b="b" l="l" r="r" t="t"/>
              <a:pathLst>
                <a:path extrusionOk="0" h="267" w="1521">
                  <a:moveTo>
                    <a:pt x="1013" y="1"/>
                  </a:moveTo>
                  <a:cubicBezTo>
                    <a:pt x="925" y="1"/>
                    <a:pt x="829" y="7"/>
                    <a:pt x="730" y="21"/>
                  </a:cubicBezTo>
                  <a:cubicBezTo>
                    <a:pt x="305" y="51"/>
                    <a:pt x="1" y="173"/>
                    <a:pt x="1" y="234"/>
                  </a:cubicBezTo>
                  <a:cubicBezTo>
                    <a:pt x="1" y="257"/>
                    <a:pt x="50" y="267"/>
                    <a:pt x="134" y="267"/>
                  </a:cubicBezTo>
                  <a:cubicBezTo>
                    <a:pt x="270" y="267"/>
                    <a:pt x="498" y="241"/>
                    <a:pt x="761" y="203"/>
                  </a:cubicBezTo>
                  <a:cubicBezTo>
                    <a:pt x="1004" y="203"/>
                    <a:pt x="1277" y="173"/>
                    <a:pt x="1521" y="112"/>
                  </a:cubicBezTo>
                  <a:cubicBezTo>
                    <a:pt x="1521" y="65"/>
                    <a:pt x="1306" y="1"/>
                    <a:pt x="10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5922875" y="3991175"/>
              <a:ext cx="14450" cy="35800"/>
            </a:xfrm>
            <a:custGeom>
              <a:rect b="b" l="l" r="r" t="t"/>
              <a:pathLst>
                <a:path extrusionOk="0" h="1432" w="578">
                  <a:moveTo>
                    <a:pt x="40" y="1"/>
                  </a:moveTo>
                  <a:cubicBezTo>
                    <a:pt x="36" y="1"/>
                    <a:pt x="33" y="1"/>
                    <a:pt x="31" y="3"/>
                  </a:cubicBezTo>
                  <a:cubicBezTo>
                    <a:pt x="0" y="246"/>
                    <a:pt x="61" y="519"/>
                    <a:pt x="183" y="763"/>
                  </a:cubicBezTo>
                  <a:cubicBezTo>
                    <a:pt x="304" y="1158"/>
                    <a:pt x="456" y="1431"/>
                    <a:pt x="517" y="1431"/>
                  </a:cubicBezTo>
                  <a:cubicBezTo>
                    <a:pt x="578" y="1431"/>
                    <a:pt x="517" y="1067"/>
                    <a:pt x="365" y="671"/>
                  </a:cubicBezTo>
                  <a:cubicBezTo>
                    <a:pt x="249" y="295"/>
                    <a:pt x="105" y="1"/>
                    <a:pt x="4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5944900" y="4063425"/>
              <a:ext cx="12200" cy="36500"/>
            </a:xfrm>
            <a:custGeom>
              <a:rect b="b" l="l" r="r" t="t"/>
              <a:pathLst>
                <a:path extrusionOk="0" h="1460" w="488">
                  <a:moveTo>
                    <a:pt x="62" y="0"/>
                  </a:moveTo>
                  <a:cubicBezTo>
                    <a:pt x="1" y="0"/>
                    <a:pt x="62" y="365"/>
                    <a:pt x="153" y="760"/>
                  </a:cubicBezTo>
                  <a:cubicBezTo>
                    <a:pt x="274" y="1155"/>
                    <a:pt x="396" y="1459"/>
                    <a:pt x="457" y="1459"/>
                  </a:cubicBezTo>
                  <a:cubicBezTo>
                    <a:pt x="487" y="1459"/>
                    <a:pt x="457" y="1095"/>
                    <a:pt x="365" y="699"/>
                  </a:cubicBezTo>
                  <a:cubicBezTo>
                    <a:pt x="244" y="304"/>
                    <a:pt x="122" y="0"/>
                    <a:pt x="6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5963900" y="4137125"/>
              <a:ext cx="11425" cy="36500"/>
            </a:xfrm>
            <a:custGeom>
              <a:rect b="b" l="l" r="r" t="t"/>
              <a:pathLst>
                <a:path extrusionOk="0" h="1460" w="457">
                  <a:moveTo>
                    <a:pt x="61" y="1"/>
                  </a:moveTo>
                  <a:cubicBezTo>
                    <a:pt x="1" y="1"/>
                    <a:pt x="31" y="335"/>
                    <a:pt x="153" y="761"/>
                  </a:cubicBezTo>
                  <a:cubicBezTo>
                    <a:pt x="244" y="1156"/>
                    <a:pt x="365" y="1460"/>
                    <a:pt x="426" y="1460"/>
                  </a:cubicBezTo>
                  <a:cubicBezTo>
                    <a:pt x="457" y="1186"/>
                    <a:pt x="426" y="943"/>
                    <a:pt x="335" y="700"/>
                  </a:cubicBezTo>
                  <a:cubicBezTo>
                    <a:pt x="244" y="305"/>
                    <a:pt x="122" y="1"/>
                    <a:pt x="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5982150" y="4210075"/>
              <a:ext cx="11425" cy="37250"/>
            </a:xfrm>
            <a:custGeom>
              <a:rect b="b" l="l" r="r" t="t"/>
              <a:pathLst>
                <a:path extrusionOk="0" h="1490" w="457">
                  <a:moveTo>
                    <a:pt x="31" y="1"/>
                  </a:moveTo>
                  <a:cubicBezTo>
                    <a:pt x="0" y="1"/>
                    <a:pt x="31" y="365"/>
                    <a:pt x="122" y="761"/>
                  </a:cubicBezTo>
                  <a:cubicBezTo>
                    <a:pt x="213" y="1186"/>
                    <a:pt x="334" y="1490"/>
                    <a:pt x="395" y="1490"/>
                  </a:cubicBezTo>
                  <a:cubicBezTo>
                    <a:pt x="456" y="1460"/>
                    <a:pt x="426" y="1125"/>
                    <a:pt x="304" y="730"/>
                  </a:cubicBezTo>
                  <a:cubicBezTo>
                    <a:pt x="213" y="305"/>
                    <a:pt x="91" y="1"/>
                    <a:pt x="3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5999625" y="4283800"/>
              <a:ext cx="11425" cy="37250"/>
            </a:xfrm>
            <a:custGeom>
              <a:rect b="b" l="l" r="r" t="t"/>
              <a:pathLst>
                <a:path extrusionOk="0" h="1490" w="457">
                  <a:moveTo>
                    <a:pt x="31" y="0"/>
                  </a:moveTo>
                  <a:cubicBezTo>
                    <a:pt x="0" y="0"/>
                    <a:pt x="31" y="365"/>
                    <a:pt x="122" y="760"/>
                  </a:cubicBezTo>
                  <a:cubicBezTo>
                    <a:pt x="213" y="1185"/>
                    <a:pt x="335" y="1489"/>
                    <a:pt x="395" y="1489"/>
                  </a:cubicBezTo>
                  <a:cubicBezTo>
                    <a:pt x="456" y="1489"/>
                    <a:pt x="395" y="1125"/>
                    <a:pt x="304" y="729"/>
                  </a:cubicBezTo>
                  <a:cubicBezTo>
                    <a:pt x="213" y="334"/>
                    <a:pt x="91" y="0"/>
                    <a:pt x="3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6016325" y="4358250"/>
              <a:ext cx="11425" cy="36500"/>
            </a:xfrm>
            <a:custGeom>
              <a:rect b="b" l="l" r="r" t="t"/>
              <a:pathLst>
                <a:path extrusionOk="0" h="1460" w="457">
                  <a:moveTo>
                    <a:pt x="62" y="1"/>
                  </a:moveTo>
                  <a:cubicBezTo>
                    <a:pt x="1" y="1"/>
                    <a:pt x="31" y="335"/>
                    <a:pt x="123" y="761"/>
                  </a:cubicBezTo>
                  <a:cubicBezTo>
                    <a:pt x="214" y="1156"/>
                    <a:pt x="335" y="1460"/>
                    <a:pt x="396" y="1460"/>
                  </a:cubicBezTo>
                  <a:cubicBezTo>
                    <a:pt x="457" y="1460"/>
                    <a:pt x="426" y="1125"/>
                    <a:pt x="335" y="700"/>
                  </a:cubicBezTo>
                  <a:cubicBezTo>
                    <a:pt x="214" y="305"/>
                    <a:pt x="92" y="1"/>
                    <a:pt x="6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6033050" y="4432725"/>
              <a:ext cx="6875" cy="18275"/>
            </a:xfrm>
            <a:custGeom>
              <a:rect b="b" l="l" r="r" t="t"/>
              <a:pathLst>
                <a:path extrusionOk="0" h="731" w="275">
                  <a:moveTo>
                    <a:pt x="31" y="1"/>
                  </a:moveTo>
                  <a:cubicBezTo>
                    <a:pt x="1" y="1"/>
                    <a:pt x="1" y="153"/>
                    <a:pt x="31" y="365"/>
                  </a:cubicBezTo>
                  <a:cubicBezTo>
                    <a:pt x="92" y="578"/>
                    <a:pt x="153" y="730"/>
                    <a:pt x="213" y="730"/>
                  </a:cubicBezTo>
                  <a:cubicBezTo>
                    <a:pt x="274" y="730"/>
                    <a:pt x="274" y="548"/>
                    <a:pt x="213" y="335"/>
                  </a:cubicBezTo>
                  <a:cubicBezTo>
                    <a:pt x="183" y="122"/>
                    <a:pt x="61" y="1"/>
                    <a:pt x="3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4980600" y="3576325"/>
              <a:ext cx="654300" cy="693800"/>
            </a:xfrm>
            <a:custGeom>
              <a:rect b="b" l="l" r="r" t="t"/>
              <a:pathLst>
                <a:path extrusionOk="0" h="27752" w="26172">
                  <a:moveTo>
                    <a:pt x="4894" y="1"/>
                  </a:moveTo>
                  <a:lnTo>
                    <a:pt x="3709" y="92"/>
                  </a:lnTo>
                  <a:lnTo>
                    <a:pt x="457" y="7448"/>
                  </a:lnTo>
                  <a:lnTo>
                    <a:pt x="2463" y="15472"/>
                  </a:lnTo>
                  <a:cubicBezTo>
                    <a:pt x="3526" y="19211"/>
                    <a:pt x="517" y="23983"/>
                    <a:pt x="1" y="27296"/>
                  </a:cubicBezTo>
                  <a:lnTo>
                    <a:pt x="17296" y="27752"/>
                  </a:lnTo>
                  <a:lnTo>
                    <a:pt x="18147" y="16384"/>
                  </a:lnTo>
                  <a:lnTo>
                    <a:pt x="18724" y="21430"/>
                  </a:lnTo>
                  <a:lnTo>
                    <a:pt x="26171" y="22372"/>
                  </a:lnTo>
                  <a:lnTo>
                    <a:pt x="22159" y="8147"/>
                  </a:lnTo>
                  <a:cubicBezTo>
                    <a:pt x="20048" y="149"/>
                    <a:pt x="13284" y="61"/>
                    <a:pt x="12989" y="61"/>
                  </a:cubicBezTo>
                  <a:cubicBezTo>
                    <a:pt x="12983" y="61"/>
                    <a:pt x="12980" y="62"/>
                    <a:pt x="12980" y="62"/>
                  </a:cubicBezTo>
                  <a:lnTo>
                    <a:pt x="4894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5146250" y="3179675"/>
              <a:ext cx="220400" cy="396675"/>
            </a:xfrm>
            <a:custGeom>
              <a:rect b="b" l="l" r="r" t="t"/>
              <a:pathLst>
                <a:path extrusionOk="0" h="15867" w="8816">
                  <a:moveTo>
                    <a:pt x="4195" y="0"/>
                  </a:moveTo>
                  <a:lnTo>
                    <a:pt x="1" y="3769"/>
                  </a:lnTo>
                  <a:lnTo>
                    <a:pt x="62" y="15836"/>
                  </a:lnTo>
                  <a:lnTo>
                    <a:pt x="5928" y="15867"/>
                  </a:lnTo>
                  <a:cubicBezTo>
                    <a:pt x="5806" y="15228"/>
                    <a:pt x="6050" y="12888"/>
                    <a:pt x="6050" y="12888"/>
                  </a:cubicBezTo>
                  <a:cubicBezTo>
                    <a:pt x="6050" y="12888"/>
                    <a:pt x="8512" y="12614"/>
                    <a:pt x="8664" y="10213"/>
                  </a:cubicBezTo>
                  <a:cubicBezTo>
                    <a:pt x="8816" y="7781"/>
                    <a:pt x="8664" y="2189"/>
                    <a:pt x="8664" y="2189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5327875" y="3327850"/>
              <a:ext cx="18250" cy="15450"/>
            </a:xfrm>
            <a:custGeom>
              <a:rect b="b" l="l" r="r" t="t"/>
              <a:pathLst>
                <a:path extrusionOk="0" h="618" w="730">
                  <a:moveTo>
                    <a:pt x="396" y="0"/>
                  </a:moveTo>
                  <a:cubicBezTo>
                    <a:pt x="122" y="0"/>
                    <a:pt x="0" y="335"/>
                    <a:pt x="183" y="517"/>
                  </a:cubicBezTo>
                  <a:cubicBezTo>
                    <a:pt x="243" y="587"/>
                    <a:pt x="322" y="617"/>
                    <a:pt x="401" y="617"/>
                  </a:cubicBezTo>
                  <a:cubicBezTo>
                    <a:pt x="565" y="617"/>
                    <a:pt x="730" y="488"/>
                    <a:pt x="730" y="304"/>
                  </a:cubicBezTo>
                  <a:cubicBezTo>
                    <a:pt x="700" y="122"/>
                    <a:pt x="578" y="0"/>
                    <a:pt x="39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5325600" y="3320250"/>
              <a:ext cx="32700" cy="9975"/>
            </a:xfrm>
            <a:custGeom>
              <a:rect b="b" l="l" r="r" t="t"/>
              <a:pathLst>
                <a:path extrusionOk="0" h="399" w="1308">
                  <a:moveTo>
                    <a:pt x="669" y="0"/>
                  </a:moveTo>
                  <a:cubicBezTo>
                    <a:pt x="487" y="0"/>
                    <a:pt x="335" y="31"/>
                    <a:pt x="183" y="152"/>
                  </a:cubicBezTo>
                  <a:cubicBezTo>
                    <a:pt x="61" y="213"/>
                    <a:pt x="0" y="274"/>
                    <a:pt x="31" y="304"/>
                  </a:cubicBezTo>
                  <a:cubicBezTo>
                    <a:pt x="35" y="313"/>
                    <a:pt x="44" y="317"/>
                    <a:pt x="57" y="317"/>
                  </a:cubicBezTo>
                  <a:cubicBezTo>
                    <a:pt x="126" y="317"/>
                    <a:pt x="314" y="210"/>
                    <a:pt x="562" y="210"/>
                  </a:cubicBezTo>
                  <a:cubicBezTo>
                    <a:pt x="587" y="210"/>
                    <a:pt x="612" y="211"/>
                    <a:pt x="639" y="213"/>
                  </a:cubicBezTo>
                  <a:cubicBezTo>
                    <a:pt x="947" y="241"/>
                    <a:pt x="1178" y="399"/>
                    <a:pt x="1236" y="399"/>
                  </a:cubicBezTo>
                  <a:cubicBezTo>
                    <a:pt x="1241" y="399"/>
                    <a:pt x="1244" y="398"/>
                    <a:pt x="1246" y="396"/>
                  </a:cubicBezTo>
                  <a:cubicBezTo>
                    <a:pt x="1307" y="396"/>
                    <a:pt x="1246" y="304"/>
                    <a:pt x="1155" y="213"/>
                  </a:cubicBezTo>
                  <a:cubicBezTo>
                    <a:pt x="1003" y="92"/>
                    <a:pt x="851" y="31"/>
                    <a:pt x="66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5237450" y="3326325"/>
              <a:ext cx="18250" cy="15450"/>
            </a:xfrm>
            <a:custGeom>
              <a:rect b="b" l="l" r="r" t="t"/>
              <a:pathLst>
                <a:path extrusionOk="0" h="618" w="730">
                  <a:moveTo>
                    <a:pt x="426" y="1"/>
                  </a:moveTo>
                  <a:cubicBezTo>
                    <a:pt x="122" y="1"/>
                    <a:pt x="0" y="335"/>
                    <a:pt x="183" y="517"/>
                  </a:cubicBezTo>
                  <a:cubicBezTo>
                    <a:pt x="252" y="587"/>
                    <a:pt x="335" y="618"/>
                    <a:pt x="415" y="618"/>
                  </a:cubicBezTo>
                  <a:cubicBezTo>
                    <a:pt x="579" y="618"/>
                    <a:pt x="730" y="489"/>
                    <a:pt x="730" y="305"/>
                  </a:cubicBezTo>
                  <a:cubicBezTo>
                    <a:pt x="730" y="153"/>
                    <a:pt x="578" y="1"/>
                    <a:pt x="4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5235175" y="3319300"/>
              <a:ext cx="31925" cy="9425"/>
            </a:xfrm>
            <a:custGeom>
              <a:rect b="b" l="l" r="r" t="t"/>
              <a:pathLst>
                <a:path extrusionOk="0" h="377" w="1277">
                  <a:moveTo>
                    <a:pt x="575" y="0"/>
                  </a:moveTo>
                  <a:cubicBezTo>
                    <a:pt x="433" y="0"/>
                    <a:pt x="308" y="55"/>
                    <a:pt x="183" y="130"/>
                  </a:cubicBezTo>
                  <a:cubicBezTo>
                    <a:pt x="61" y="190"/>
                    <a:pt x="0" y="251"/>
                    <a:pt x="31" y="312"/>
                  </a:cubicBezTo>
                  <a:cubicBezTo>
                    <a:pt x="36" y="315"/>
                    <a:pt x="43" y="316"/>
                    <a:pt x="52" y="316"/>
                  </a:cubicBezTo>
                  <a:cubicBezTo>
                    <a:pt x="136" y="316"/>
                    <a:pt x="365" y="190"/>
                    <a:pt x="669" y="190"/>
                  </a:cubicBezTo>
                  <a:cubicBezTo>
                    <a:pt x="978" y="218"/>
                    <a:pt x="1183" y="376"/>
                    <a:pt x="1260" y="376"/>
                  </a:cubicBezTo>
                  <a:cubicBezTo>
                    <a:pt x="1267" y="376"/>
                    <a:pt x="1272" y="375"/>
                    <a:pt x="1277" y="373"/>
                  </a:cubicBezTo>
                  <a:cubicBezTo>
                    <a:pt x="1277" y="342"/>
                    <a:pt x="1246" y="282"/>
                    <a:pt x="1155" y="190"/>
                  </a:cubicBezTo>
                  <a:cubicBezTo>
                    <a:pt x="1034" y="69"/>
                    <a:pt x="851" y="8"/>
                    <a:pt x="669" y="8"/>
                  </a:cubicBezTo>
                  <a:cubicBezTo>
                    <a:pt x="637" y="3"/>
                    <a:pt x="605" y="0"/>
                    <a:pt x="5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5294450" y="3325575"/>
              <a:ext cx="22800" cy="73525"/>
            </a:xfrm>
            <a:custGeom>
              <a:rect b="b" l="l" r="r" t="t"/>
              <a:pathLst>
                <a:path extrusionOk="0" h="2941" w="912">
                  <a:moveTo>
                    <a:pt x="0" y="0"/>
                  </a:moveTo>
                  <a:lnTo>
                    <a:pt x="0" y="0"/>
                  </a:lnTo>
                  <a:cubicBezTo>
                    <a:pt x="122" y="608"/>
                    <a:pt x="274" y="1216"/>
                    <a:pt x="486" y="1794"/>
                  </a:cubicBezTo>
                  <a:lnTo>
                    <a:pt x="730" y="2493"/>
                  </a:lnTo>
                  <a:cubicBezTo>
                    <a:pt x="760" y="2584"/>
                    <a:pt x="790" y="2675"/>
                    <a:pt x="790" y="2766"/>
                  </a:cubicBezTo>
                  <a:cubicBezTo>
                    <a:pt x="760" y="2827"/>
                    <a:pt x="669" y="2827"/>
                    <a:pt x="578" y="2827"/>
                  </a:cubicBezTo>
                  <a:cubicBezTo>
                    <a:pt x="395" y="2827"/>
                    <a:pt x="213" y="2857"/>
                    <a:pt x="30" y="2918"/>
                  </a:cubicBezTo>
                  <a:cubicBezTo>
                    <a:pt x="122" y="2933"/>
                    <a:pt x="213" y="2941"/>
                    <a:pt x="308" y="2941"/>
                  </a:cubicBezTo>
                  <a:cubicBezTo>
                    <a:pt x="403" y="2941"/>
                    <a:pt x="502" y="2933"/>
                    <a:pt x="608" y="2918"/>
                  </a:cubicBezTo>
                  <a:lnTo>
                    <a:pt x="730" y="2918"/>
                  </a:lnTo>
                  <a:cubicBezTo>
                    <a:pt x="790" y="2918"/>
                    <a:pt x="851" y="2857"/>
                    <a:pt x="881" y="2797"/>
                  </a:cubicBezTo>
                  <a:cubicBezTo>
                    <a:pt x="912" y="2675"/>
                    <a:pt x="912" y="2553"/>
                    <a:pt x="851" y="2462"/>
                  </a:cubicBezTo>
                  <a:lnTo>
                    <a:pt x="638" y="1763"/>
                  </a:lnTo>
                  <a:cubicBezTo>
                    <a:pt x="456" y="1155"/>
                    <a:pt x="243" y="578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5263275" y="3406125"/>
              <a:ext cx="44875" cy="23250"/>
            </a:xfrm>
            <a:custGeom>
              <a:rect b="b" l="l" r="r" t="t"/>
              <a:pathLst>
                <a:path extrusionOk="0" h="930" w="1795">
                  <a:moveTo>
                    <a:pt x="183" y="0"/>
                  </a:moveTo>
                  <a:cubicBezTo>
                    <a:pt x="183" y="0"/>
                    <a:pt x="1" y="578"/>
                    <a:pt x="700" y="851"/>
                  </a:cubicBezTo>
                  <a:cubicBezTo>
                    <a:pt x="815" y="904"/>
                    <a:pt x="936" y="929"/>
                    <a:pt x="1055" y="929"/>
                  </a:cubicBezTo>
                  <a:cubicBezTo>
                    <a:pt x="1343" y="929"/>
                    <a:pt x="1622" y="784"/>
                    <a:pt x="1794" y="547"/>
                  </a:cubicBezTo>
                  <a:cubicBezTo>
                    <a:pt x="1217" y="486"/>
                    <a:pt x="669" y="304"/>
                    <a:pt x="1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5217700" y="3474500"/>
              <a:ext cx="79800" cy="41975"/>
            </a:xfrm>
            <a:custGeom>
              <a:rect b="b" l="l" r="r" t="t"/>
              <a:pathLst>
                <a:path extrusionOk="0" h="1679" w="3192">
                  <a:moveTo>
                    <a:pt x="0" y="1"/>
                  </a:moveTo>
                  <a:cubicBezTo>
                    <a:pt x="0" y="1"/>
                    <a:pt x="683" y="1678"/>
                    <a:pt x="2927" y="1678"/>
                  </a:cubicBezTo>
                  <a:cubicBezTo>
                    <a:pt x="3004" y="1678"/>
                    <a:pt x="3081" y="1676"/>
                    <a:pt x="3161" y="1672"/>
                  </a:cubicBezTo>
                  <a:lnTo>
                    <a:pt x="3192" y="1095"/>
                  </a:lnTo>
                  <a:cubicBezTo>
                    <a:pt x="2037" y="1034"/>
                    <a:pt x="942" y="669"/>
                    <a:pt x="0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5046725" y="3136250"/>
              <a:ext cx="335875" cy="349675"/>
            </a:xfrm>
            <a:custGeom>
              <a:rect b="b" l="l" r="r" t="t"/>
              <a:pathLst>
                <a:path extrusionOk="0" h="13987" w="13435">
                  <a:moveTo>
                    <a:pt x="6866" y="0"/>
                  </a:moveTo>
                  <a:cubicBezTo>
                    <a:pt x="6739" y="0"/>
                    <a:pt x="6647" y="5"/>
                    <a:pt x="6596" y="5"/>
                  </a:cubicBezTo>
                  <a:cubicBezTo>
                    <a:pt x="6596" y="5"/>
                    <a:pt x="6539" y="1"/>
                    <a:pt x="6437" y="1"/>
                  </a:cubicBezTo>
                  <a:cubicBezTo>
                    <a:pt x="5538" y="1"/>
                    <a:pt x="1110" y="295"/>
                    <a:pt x="182" y="6023"/>
                  </a:cubicBezTo>
                  <a:cubicBezTo>
                    <a:pt x="152" y="6236"/>
                    <a:pt x="91" y="6783"/>
                    <a:pt x="61" y="7239"/>
                  </a:cubicBezTo>
                  <a:cubicBezTo>
                    <a:pt x="61" y="7239"/>
                    <a:pt x="61" y="7269"/>
                    <a:pt x="61" y="7482"/>
                  </a:cubicBezTo>
                  <a:cubicBezTo>
                    <a:pt x="30" y="7695"/>
                    <a:pt x="0" y="7847"/>
                    <a:pt x="0" y="7968"/>
                  </a:cubicBezTo>
                  <a:cubicBezTo>
                    <a:pt x="0" y="9549"/>
                    <a:pt x="456" y="13196"/>
                    <a:pt x="4134" y="13987"/>
                  </a:cubicBezTo>
                  <a:lnTo>
                    <a:pt x="4134" y="8637"/>
                  </a:lnTo>
                  <a:lnTo>
                    <a:pt x="4499" y="8667"/>
                  </a:lnTo>
                  <a:cubicBezTo>
                    <a:pt x="4499" y="8667"/>
                    <a:pt x="7538" y="6996"/>
                    <a:pt x="8298" y="3470"/>
                  </a:cubicBezTo>
                  <a:cubicBezTo>
                    <a:pt x="8420" y="4199"/>
                    <a:pt x="8602" y="5689"/>
                    <a:pt x="8328" y="6631"/>
                  </a:cubicBezTo>
                  <a:lnTo>
                    <a:pt x="12645" y="7330"/>
                  </a:lnTo>
                  <a:cubicBezTo>
                    <a:pt x="13070" y="6357"/>
                    <a:pt x="13131" y="5294"/>
                    <a:pt x="12857" y="4290"/>
                  </a:cubicBezTo>
                  <a:lnTo>
                    <a:pt x="12857" y="4290"/>
                  </a:lnTo>
                  <a:cubicBezTo>
                    <a:pt x="13070" y="4868"/>
                    <a:pt x="13222" y="5476"/>
                    <a:pt x="13253" y="6084"/>
                  </a:cubicBezTo>
                  <a:cubicBezTo>
                    <a:pt x="13344" y="6935"/>
                    <a:pt x="13222" y="7452"/>
                    <a:pt x="13253" y="7452"/>
                  </a:cubicBezTo>
                  <a:cubicBezTo>
                    <a:pt x="13313" y="7360"/>
                    <a:pt x="13344" y="7239"/>
                    <a:pt x="13344" y="7117"/>
                  </a:cubicBezTo>
                  <a:cubicBezTo>
                    <a:pt x="13405" y="6783"/>
                    <a:pt x="13435" y="6418"/>
                    <a:pt x="13405" y="6084"/>
                  </a:cubicBezTo>
                  <a:cubicBezTo>
                    <a:pt x="13374" y="4169"/>
                    <a:pt x="12341" y="2376"/>
                    <a:pt x="10699" y="1342"/>
                  </a:cubicBezTo>
                  <a:cubicBezTo>
                    <a:pt x="8957" y="105"/>
                    <a:pt x="7488" y="0"/>
                    <a:pt x="686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4928925" y="3266050"/>
              <a:ext cx="133775" cy="115025"/>
            </a:xfrm>
            <a:custGeom>
              <a:rect b="b" l="l" r="r" t="t"/>
              <a:pathLst>
                <a:path extrusionOk="0" h="4601" w="5351">
                  <a:moveTo>
                    <a:pt x="2610" y="1"/>
                  </a:moveTo>
                  <a:cubicBezTo>
                    <a:pt x="1928" y="1"/>
                    <a:pt x="1241" y="233"/>
                    <a:pt x="669" y="709"/>
                  </a:cubicBezTo>
                  <a:cubicBezTo>
                    <a:pt x="426" y="892"/>
                    <a:pt x="213" y="1135"/>
                    <a:pt x="122" y="1439"/>
                  </a:cubicBezTo>
                  <a:cubicBezTo>
                    <a:pt x="1" y="1743"/>
                    <a:pt x="61" y="2047"/>
                    <a:pt x="274" y="2290"/>
                  </a:cubicBezTo>
                  <a:cubicBezTo>
                    <a:pt x="391" y="2424"/>
                    <a:pt x="554" y="2493"/>
                    <a:pt x="718" y="2493"/>
                  </a:cubicBezTo>
                  <a:cubicBezTo>
                    <a:pt x="774" y="2493"/>
                    <a:pt x="831" y="2485"/>
                    <a:pt x="885" y="2468"/>
                  </a:cubicBezTo>
                  <a:lnTo>
                    <a:pt x="885" y="2468"/>
                  </a:lnTo>
                  <a:cubicBezTo>
                    <a:pt x="601" y="2707"/>
                    <a:pt x="545" y="3174"/>
                    <a:pt x="821" y="3475"/>
                  </a:cubicBezTo>
                  <a:cubicBezTo>
                    <a:pt x="963" y="3630"/>
                    <a:pt x="1149" y="3703"/>
                    <a:pt x="1334" y="3703"/>
                  </a:cubicBezTo>
                  <a:cubicBezTo>
                    <a:pt x="1585" y="3703"/>
                    <a:pt x="1836" y="3569"/>
                    <a:pt x="1976" y="3323"/>
                  </a:cubicBezTo>
                  <a:lnTo>
                    <a:pt x="1976" y="3323"/>
                  </a:lnTo>
                  <a:cubicBezTo>
                    <a:pt x="1885" y="3536"/>
                    <a:pt x="1824" y="3779"/>
                    <a:pt x="1855" y="3992"/>
                  </a:cubicBezTo>
                  <a:cubicBezTo>
                    <a:pt x="1855" y="4266"/>
                    <a:pt x="2007" y="4478"/>
                    <a:pt x="2220" y="4570"/>
                  </a:cubicBezTo>
                  <a:cubicBezTo>
                    <a:pt x="2282" y="4591"/>
                    <a:pt x="2347" y="4600"/>
                    <a:pt x="2411" y="4600"/>
                  </a:cubicBezTo>
                  <a:cubicBezTo>
                    <a:pt x="2626" y="4600"/>
                    <a:pt x="2839" y="4490"/>
                    <a:pt x="2979" y="4326"/>
                  </a:cubicBezTo>
                  <a:cubicBezTo>
                    <a:pt x="3162" y="4083"/>
                    <a:pt x="3314" y="3871"/>
                    <a:pt x="3466" y="3597"/>
                  </a:cubicBezTo>
                  <a:cubicBezTo>
                    <a:pt x="3891" y="2989"/>
                    <a:pt x="4590" y="2624"/>
                    <a:pt x="5350" y="2624"/>
                  </a:cubicBezTo>
                  <a:lnTo>
                    <a:pt x="4894" y="1044"/>
                  </a:lnTo>
                  <a:cubicBezTo>
                    <a:pt x="4290" y="355"/>
                    <a:pt x="3453" y="1"/>
                    <a:pt x="26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4959325" y="3243300"/>
              <a:ext cx="90450" cy="48100"/>
            </a:xfrm>
            <a:custGeom>
              <a:rect b="b" l="l" r="r" t="t"/>
              <a:pathLst>
                <a:path extrusionOk="0" h="1924" w="3618">
                  <a:moveTo>
                    <a:pt x="496" y="1"/>
                  </a:moveTo>
                  <a:cubicBezTo>
                    <a:pt x="321" y="1"/>
                    <a:pt x="151" y="55"/>
                    <a:pt x="1" y="130"/>
                  </a:cubicBezTo>
                  <a:lnTo>
                    <a:pt x="639" y="130"/>
                  </a:lnTo>
                  <a:cubicBezTo>
                    <a:pt x="1125" y="160"/>
                    <a:pt x="1611" y="282"/>
                    <a:pt x="2067" y="525"/>
                  </a:cubicBezTo>
                  <a:cubicBezTo>
                    <a:pt x="2523" y="738"/>
                    <a:pt x="2918" y="1042"/>
                    <a:pt x="3222" y="1437"/>
                  </a:cubicBezTo>
                  <a:cubicBezTo>
                    <a:pt x="3466" y="1741"/>
                    <a:pt x="3587" y="1923"/>
                    <a:pt x="3618" y="1923"/>
                  </a:cubicBezTo>
                  <a:cubicBezTo>
                    <a:pt x="3557" y="1711"/>
                    <a:pt x="3466" y="1528"/>
                    <a:pt x="3344" y="1346"/>
                  </a:cubicBezTo>
                  <a:cubicBezTo>
                    <a:pt x="2740" y="511"/>
                    <a:pt x="1808" y="4"/>
                    <a:pt x="782" y="4"/>
                  </a:cubicBezTo>
                  <a:cubicBezTo>
                    <a:pt x="724" y="4"/>
                    <a:pt x="667" y="5"/>
                    <a:pt x="608" y="8"/>
                  </a:cubicBezTo>
                  <a:cubicBezTo>
                    <a:pt x="571" y="3"/>
                    <a:pt x="533" y="1"/>
                    <a:pt x="49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5043675" y="3287575"/>
              <a:ext cx="9150" cy="55500"/>
            </a:xfrm>
            <a:custGeom>
              <a:rect b="b" l="l" r="r" t="t"/>
              <a:pathLst>
                <a:path extrusionOk="0" h="2220" w="366">
                  <a:moveTo>
                    <a:pt x="365" y="0"/>
                  </a:moveTo>
                  <a:cubicBezTo>
                    <a:pt x="61" y="700"/>
                    <a:pt x="0" y="1490"/>
                    <a:pt x="152" y="2219"/>
                  </a:cubicBezTo>
                  <a:cubicBezTo>
                    <a:pt x="244" y="1855"/>
                    <a:pt x="274" y="1490"/>
                    <a:pt x="274" y="1125"/>
                  </a:cubicBezTo>
                  <a:cubicBezTo>
                    <a:pt x="365" y="760"/>
                    <a:pt x="365" y="396"/>
                    <a:pt x="36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5112825" y="3326225"/>
              <a:ext cx="41050" cy="60050"/>
            </a:xfrm>
            <a:custGeom>
              <a:rect b="b" l="l" r="r" t="t"/>
              <a:pathLst>
                <a:path extrusionOk="0" h="2402" w="1642">
                  <a:moveTo>
                    <a:pt x="922" y="1"/>
                  </a:moveTo>
                  <a:cubicBezTo>
                    <a:pt x="766" y="1"/>
                    <a:pt x="608" y="32"/>
                    <a:pt x="456" y="96"/>
                  </a:cubicBezTo>
                  <a:cubicBezTo>
                    <a:pt x="274" y="278"/>
                    <a:pt x="122" y="521"/>
                    <a:pt x="92" y="825"/>
                  </a:cubicBezTo>
                  <a:cubicBezTo>
                    <a:pt x="0" y="1251"/>
                    <a:pt x="92" y="1737"/>
                    <a:pt x="426" y="2102"/>
                  </a:cubicBezTo>
                  <a:cubicBezTo>
                    <a:pt x="606" y="2300"/>
                    <a:pt x="860" y="2402"/>
                    <a:pt x="1120" y="2402"/>
                  </a:cubicBezTo>
                  <a:cubicBezTo>
                    <a:pt x="1299" y="2402"/>
                    <a:pt x="1480" y="2353"/>
                    <a:pt x="1642" y="2254"/>
                  </a:cubicBezTo>
                  <a:lnTo>
                    <a:pt x="1551" y="187"/>
                  </a:lnTo>
                  <a:cubicBezTo>
                    <a:pt x="1356" y="63"/>
                    <a:pt x="1140" y="1"/>
                    <a:pt x="922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5117375" y="3338600"/>
              <a:ext cx="26625" cy="35350"/>
            </a:xfrm>
            <a:custGeom>
              <a:rect b="b" l="l" r="r" t="t"/>
              <a:pathLst>
                <a:path extrusionOk="0" h="1414" w="1065">
                  <a:moveTo>
                    <a:pt x="901" y="0"/>
                  </a:moveTo>
                  <a:cubicBezTo>
                    <a:pt x="854" y="0"/>
                    <a:pt x="796" y="7"/>
                    <a:pt x="730" y="26"/>
                  </a:cubicBezTo>
                  <a:cubicBezTo>
                    <a:pt x="92" y="209"/>
                    <a:pt x="1" y="1060"/>
                    <a:pt x="609" y="1364"/>
                  </a:cubicBezTo>
                  <a:cubicBezTo>
                    <a:pt x="687" y="1403"/>
                    <a:pt x="759" y="1414"/>
                    <a:pt x="814" y="1414"/>
                  </a:cubicBezTo>
                  <a:cubicBezTo>
                    <a:pt x="888" y="1414"/>
                    <a:pt x="930" y="1394"/>
                    <a:pt x="913" y="1394"/>
                  </a:cubicBezTo>
                  <a:cubicBezTo>
                    <a:pt x="913" y="1333"/>
                    <a:pt x="821" y="1333"/>
                    <a:pt x="670" y="1212"/>
                  </a:cubicBezTo>
                  <a:cubicBezTo>
                    <a:pt x="274" y="938"/>
                    <a:pt x="335" y="361"/>
                    <a:pt x="761" y="148"/>
                  </a:cubicBezTo>
                  <a:cubicBezTo>
                    <a:pt x="913" y="87"/>
                    <a:pt x="1034" y="87"/>
                    <a:pt x="1065" y="57"/>
                  </a:cubicBezTo>
                  <a:cubicBezTo>
                    <a:pt x="1065" y="36"/>
                    <a:pt x="1007" y="0"/>
                    <a:pt x="901" y="0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5100675" y="3373450"/>
              <a:ext cx="36500" cy="34350"/>
            </a:xfrm>
            <a:custGeom>
              <a:rect b="b" l="l" r="r" t="t"/>
              <a:pathLst>
                <a:path extrusionOk="0" h="1374" w="1460">
                  <a:moveTo>
                    <a:pt x="699" y="0"/>
                  </a:moveTo>
                  <a:cubicBezTo>
                    <a:pt x="486" y="0"/>
                    <a:pt x="304" y="91"/>
                    <a:pt x="213" y="243"/>
                  </a:cubicBezTo>
                  <a:cubicBezTo>
                    <a:pt x="61" y="426"/>
                    <a:pt x="0" y="638"/>
                    <a:pt x="61" y="851"/>
                  </a:cubicBezTo>
                  <a:cubicBezTo>
                    <a:pt x="122" y="1094"/>
                    <a:pt x="334" y="1277"/>
                    <a:pt x="578" y="1368"/>
                  </a:cubicBezTo>
                  <a:cubicBezTo>
                    <a:pt x="612" y="1372"/>
                    <a:pt x="646" y="1374"/>
                    <a:pt x="679" y="1374"/>
                  </a:cubicBezTo>
                  <a:cubicBezTo>
                    <a:pt x="911" y="1374"/>
                    <a:pt x="1117" y="1281"/>
                    <a:pt x="1277" y="1094"/>
                  </a:cubicBezTo>
                  <a:cubicBezTo>
                    <a:pt x="1398" y="942"/>
                    <a:pt x="1459" y="730"/>
                    <a:pt x="1398" y="517"/>
                  </a:cubicBezTo>
                  <a:cubicBezTo>
                    <a:pt x="1368" y="395"/>
                    <a:pt x="1338" y="243"/>
                    <a:pt x="1246" y="152"/>
                  </a:cubicBezTo>
                  <a:cubicBezTo>
                    <a:pt x="1186" y="61"/>
                    <a:pt x="1155" y="31"/>
                    <a:pt x="1155" y="30"/>
                  </a:cubicBezTo>
                  <a:lnTo>
                    <a:pt x="1155" y="30"/>
                  </a:lnTo>
                  <a:cubicBezTo>
                    <a:pt x="1246" y="182"/>
                    <a:pt x="1307" y="334"/>
                    <a:pt x="1368" y="517"/>
                  </a:cubicBezTo>
                  <a:cubicBezTo>
                    <a:pt x="1440" y="968"/>
                    <a:pt x="1073" y="1248"/>
                    <a:pt x="718" y="1248"/>
                  </a:cubicBezTo>
                  <a:cubicBezTo>
                    <a:pt x="475" y="1248"/>
                    <a:pt x="238" y="1117"/>
                    <a:pt x="152" y="821"/>
                  </a:cubicBezTo>
                  <a:cubicBezTo>
                    <a:pt x="91" y="638"/>
                    <a:pt x="122" y="426"/>
                    <a:pt x="243" y="274"/>
                  </a:cubicBezTo>
                  <a:cubicBezTo>
                    <a:pt x="365" y="152"/>
                    <a:pt x="517" y="30"/>
                    <a:pt x="69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4922100" y="3577850"/>
              <a:ext cx="221150" cy="345025"/>
            </a:xfrm>
            <a:custGeom>
              <a:rect b="b" l="l" r="r" t="t"/>
              <a:pathLst>
                <a:path extrusionOk="0" h="13801" w="8846">
                  <a:moveTo>
                    <a:pt x="6353" y="1"/>
                  </a:moveTo>
                  <a:cubicBezTo>
                    <a:pt x="6353" y="1"/>
                    <a:pt x="2705" y="61"/>
                    <a:pt x="851" y="4864"/>
                  </a:cubicBezTo>
                  <a:cubicBezTo>
                    <a:pt x="0" y="7143"/>
                    <a:pt x="0" y="9636"/>
                    <a:pt x="821" y="11916"/>
                  </a:cubicBezTo>
                  <a:lnTo>
                    <a:pt x="1490" y="13800"/>
                  </a:lnTo>
                  <a:lnTo>
                    <a:pt x="8845" y="11672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5408425" y="3752625"/>
              <a:ext cx="52450" cy="307025"/>
            </a:xfrm>
            <a:custGeom>
              <a:rect b="b" l="l" r="r" t="t"/>
              <a:pathLst>
                <a:path extrusionOk="0" h="12281" w="2098">
                  <a:moveTo>
                    <a:pt x="0" y="0"/>
                  </a:moveTo>
                  <a:lnTo>
                    <a:pt x="0" y="0"/>
                  </a:lnTo>
                  <a:cubicBezTo>
                    <a:pt x="61" y="152"/>
                    <a:pt x="122" y="335"/>
                    <a:pt x="213" y="456"/>
                  </a:cubicBezTo>
                  <a:lnTo>
                    <a:pt x="851" y="1703"/>
                  </a:lnTo>
                  <a:cubicBezTo>
                    <a:pt x="1155" y="2280"/>
                    <a:pt x="1429" y="2918"/>
                    <a:pt x="1642" y="3557"/>
                  </a:cubicBezTo>
                  <a:cubicBezTo>
                    <a:pt x="1915" y="4347"/>
                    <a:pt x="1946" y="5168"/>
                    <a:pt x="1763" y="5958"/>
                  </a:cubicBezTo>
                  <a:cubicBezTo>
                    <a:pt x="1551" y="6809"/>
                    <a:pt x="1247" y="7630"/>
                    <a:pt x="1064" y="8390"/>
                  </a:cubicBezTo>
                  <a:cubicBezTo>
                    <a:pt x="912" y="9028"/>
                    <a:pt x="791" y="9727"/>
                    <a:pt x="730" y="10396"/>
                  </a:cubicBezTo>
                  <a:cubicBezTo>
                    <a:pt x="699" y="10852"/>
                    <a:pt x="669" y="11308"/>
                    <a:pt x="669" y="11764"/>
                  </a:cubicBezTo>
                  <a:cubicBezTo>
                    <a:pt x="669" y="11946"/>
                    <a:pt x="669" y="12098"/>
                    <a:pt x="699" y="12280"/>
                  </a:cubicBezTo>
                  <a:cubicBezTo>
                    <a:pt x="730" y="12128"/>
                    <a:pt x="760" y="11946"/>
                    <a:pt x="760" y="11764"/>
                  </a:cubicBezTo>
                  <a:cubicBezTo>
                    <a:pt x="760" y="11460"/>
                    <a:pt x="791" y="10973"/>
                    <a:pt x="882" y="10396"/>
                  </a:cubicBezTo>
                  <a:cubicBezTo>
                    <a:pt x="973" y="9727"/>
                    <a:pt x="1095" y="9089"/>
                    <a:pt x="1247" y="8420"/>
                  </a:cubicBezTo>
                  <a:cubicBezTo>
                    <a:pt x="1429" y="7660"/>
                    <a:pt x="1733" y="6870"/>
                    <a:pt x="1946" y="6019"/>
                  </a:cubicBezTo>
                  <a:cubicBezTo>
                    <a:pt x="2067" y="5593"/>
                    <a:pt x="2098" y="5137"/>
                    <a:pt x="2067" y="4712"/>
                  </a:cubicBezTo>
                  <a:cubicBezTo>
                    <a:pt x="2006" y="4286"/>
                    <a:pt x="1946" y="3891"/>
                    <a:pt x="1794" y="3496"/>
                  </a:cubicBezTo>
                  <a:cubicBezTo>
                    <a:pt x="1581" y="2858"/>
                    <a:pt x="1307" y="2219"/>
                    <a:pt x="973" y="1611"/>
                  </a:cubicBezTo>
                  <a:cubicBezTo>
                    <a:pt x="699" y="1125"/>
                    <a:pt x="456" y="700"/>
                    <a:pt x="274" y="426"/>
                  </a:cubicBezTo>
                  <a:cubicBezTo>
                    <a:pt x="213" y="274"/>
                    <a:pt x="122" y="122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5143225" y="3541375"/>
              <a:ext cx="155025" cy="36500"/>
            </a:xfrm>
            <a:custGeom>
              <a:rect b="b" l="l" r="r" t="t"/>
              <a:pathLst>
                <a:path extrusionOk="0" h="1460" w="6201">
                  <a:moveTo>
                    <a:pt x="0" y="1"/>
                  </a:moveTo>
                  <a:lnTo>
                    <a:pt x="0" y="1460"/>
                  </a:lnTo>
                  <a:lnTo>
                    <a:pt x="6201" y="1460"/>
                  </a:lnTo>
                  <a:lnTo>
                    <a:pt x="6201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5260250" y="3575575"/>
              <a:ext cx="69925" cy="683150"/>
            </a:xfrm>
            <a:custGeom>
              <a:rect b="b" l="l" r="r" t="t"/>
              <a:pathLst>
                <a:path extrusionOk="0" h="27326" w="2797">
                  <a:moveTo>
                    <a:pt x="0" y="0"/>
                  </a:moveTo>
                  <a:cubicBezTo>
                    <a:pt x="0" y="122"/>
                    <a:pt x="0" y="213"/>
                    <a:pt x="31" y="304"/>
                  </a:cubicBezTo>
                  <a:cubicBezTo>
                    <a:pt x="61" y="487"/>
                    <a:pt x="91" y="760"/>
                    <a:pt x="152" y="1095"/>
                  </a:cubicBezTo>
                  <a:cubicBezTo>
                    <a:pt x="243" y="1794"/>
                    <a:pt x="395" y="2766"/>
                    <a:pt x="578" y="3982"/>
                  </a:cubicBezTo>
                  <a:cubicBezTo>
                    <a:pt x="912" y="6444"/>
                    <a:pt x="1338" y="9848"/>
                    <a:pt x="1733" y="13648"/>
                  </a:cubicBezTo>
                  <a:cubicBezTo>
                    <a:pt x="2098" y="17417"/>
                    <a:pt x="2310" y="20852"/>
                    <a:pt x="2493" y="23314"/>
                  </a:cubicBezTo>
                  <a:cubicBezTo>
                    <a:pt x="2553" y="24560"/>
                    <a:pt x="2645" y="25533"/>
                    <a:pt x="2675" y="26262"/>
                  </a:cubicBezTo>
                  <a:cubicBezTo>
                    <a:pt x="2705" y="26596"/>
                    <a:pt x="2705" y="26870"/>
                    <a:pt x="2736" y="27052"/>
                  </a:cubicBezTo>
                  <a:cubicBezTo>
                    <a:pt x="2736" y="27144"/>
                    <a:pt x="2736" y="27235"/>
                    <a:pt x="2766" y="27326"/>
                  </a:cubicBezTo>
                  <a:cubicBezTo>
                    <a:pt x="2797" y="27235"/>
                    <a:pt x="2797" y="27144"/>
                    <a:pt x="2797" y="27052"/>
                  </a:cubicBezTo>
                  <a:cubicBezTo>
                    <a:pt x="2766" y="26840"/>
                    <a:pt x="2766" y="26596"/>
                    <a:pt x="2766" y="26262"/>
                  </a:cubicBezTo>
                  <a:cubicBezTo>
                    <a:pt x="2736" y="25563"/>
                    <a:pt x="2705" y="24560"/>
                    <a:pt x="2645" y="23314"/>
                  </a:cubicBezTo>
                  <a:cubicBezTo>
                    <a:pt x="2523" y="20852"/>
                    <a:pt x="2310" y="17387"/>
                    <a:pt x="1946" y="13618"/>
                  </a:cubicBezTo>
                  <a:cubicBezTo>
                    <a:pt x="1581" y="9848"/>
                    <a:pt x="1094" y="6444"/>
                    <a:pt x="730" y="3982"/>
                  </a:cubicBezTo>
                  <a:cubicBezTo>
                    <a:pt x="517" y="2736"/>
                    <a:pt x="365" y="1763"/>
                    <a:pt x="213" y="1064"/>
                  </a:cubicBezTo>
                  <a:cubicBezTo>
                    <a:pt x="152" y="730"/>
                    <a:pt x="91" y="487"/>
                    <a:pt x="61" y="274"/>
                  </a:cubicBezTo>
                  <a:cubicBezTo>
                    <a:pt x="61" y="183"/>
                    <a:pt x="31" y="92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5142450" y="3541375"/>
              <a:ext cx="117050" cy="63100"/>
            </a:xfrm>
            <a:custGeom>
              <a:rect b="b" l="l" r="r" t="t"/>
              <a:pathLst>
                <a:path extrusionOk="0" h="2524" w="4682">
                  <a:moveTo>
                    <a:pt x="4560" y="1"/>
                  </a:moveTo>
                  <a:lnTo>
                    <a:pt x="4560" y="1"/>
                  </a:lnTo>
                  <a:cubicBezTo>
                    <a:pt x="4530" y="1"/>
                    <a:pt x="4591" y="396"/>
                    <a:pt x="4560" y="973"/>
                  </a:cubicBezTo>
                  <a:cubicBezTo>
                    <a:pt x="4530" y="1308"/>
                    <a:pt x="4408" y="1642"/>
                    <a:pt x="4195" y="1885"/>
                  </a:cubicBezTo>
                  <a:cubicBezTo>
                    <a:pt x="3945" y="2163"/>
                    <a:pt x="3592" y="2314"/>
                    <a:pt x="3208" y="2314"/>
                  </a:cubicBezTo>
                  <a:cubicBezTo>
                    <a:pt x="3172" y="2314"/>
                    <a:pt x="3137" y="2313"/>
                    <a:pt x="3101" y="2311"/>
                  </a:cubicBezTo>
                  <a:cubicBezTo>
                    <a:pt x="2341" y="2280"/>
                    <a:pt x="1581" y="2098"/>
                    <a:pt x="882" y="1794"/>
                  </a:cubicBezTo>
                  <a:cubicBezTo>
                    <a:pt x="335" y="1551"/>
                    <a:pt x="1" y="1338"/>
                    <a:pt x="1" y="1338"/>
                  </a:cubicBezTo>
                  <a:lnTo>
                    <a:pt x="1" y="1338"/>
                  </a:lnTo>
                  <a:cubicBezTo>
                    <a:pt x="244" y="1581"/>
                    <a:pt x="518" y="1763"/>
                    <a:pt x="822" y="1915"/>
                  </a:cubicBezTo>
                  <a:cubicBezTo>
                    <a:pt x="1521" y="2280"/>
                    <a:pt x="2281" y="2463"/>
                    <a:pt x="3101" y="2523"/>
                  </a:cubicBezTo>
                  <a:cubicBezTo>
                    <a:pt x="3314" y="2523"/>
                    <a:pt x="3557" y="2463"/>
                    <a:pt x="3770" y="2402"/>
                  </a:cubicBezTo>
                  <a:cubicBezTo>
                    <a:pt x="3983" y="2311"/>
                    <a:pt x="4165" y="2189"/>
                    <a:pt x="4317" y="2007"/>
                  </a:cubicBezTo>
                  <a:cubicBezTo>
                    <a:pt x="4560" y="1733"/>
                    <a:pt x="4682" y="1368"/>
                    <a:pt x="4682" y="1004"/>
                  </a:cubicBezTo>
                  <a:cubicBezTo>
                    <a:pt x="4682" y="760"/>
                    <a:pt x="4682" y="517"/>
                    <a:pt x="4621" y="274"/>
                  </a:cubicBezTo>
                  <a:cubicBezTo>
                    <a:pt x="4621" y="183"/>
                    <a:pt x="4591" y="92"/>
                    <a:pt x="456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5254175" y="3542125"/>
              <a:ext cx="46375" cy="53725"/>
            </a:xfrm>
            <a:custGeom>
              <a:rect b="b" l="l" r="r" t="t"/>
              <a:pathLst>
                <a:path extrusionOk="0" h="2149" w="1855">
                  <a:moveTo>
                    <a:pt x="91" y="1"/>
                  </a:moveTo>
                  <a:cubicBezTo>
                    <a:pt x="30" y="153"/>
                    <a:pt x="0" y="366"/>
                    <a:pt x="30" y="548"/>
                  </a:cubicBezTo>
                  <a:cubicBezTo>
                    <a:pt x="0" y="761"/>
                    <a:pt x="0" y="943"/>
                    <a:pt x="30" y="1156"/>
                  </a:cubicBezTo>
                  <a:cubicBezTo>
                    <a:pt x="30" y="1430"/>
                    <a:pt x="122" y="1673"/>
                    <a:pt x="304" y="1885"/>
                  </a:cubicBezTo>
                  <a:cubicBezTo>
                    <a:pt x="426" y="2007"/>
                    <a:pt x="547" y="2068"/>
                    <a:pt x="699" y="2098"/>
                  </a:cubicBezTo>
                  <a:cubicBezTo>
                    <a:pt x="770" y="2134"/>
                    <a:pt x="842" y="2149"/>
                    <a:pt x="919" y="2149"/>
                  </a:cubicBezTo>
                  <a:cubicBezTo>
                    <a:pt x="974" y="2149"/>
                    <a:pt x="1031" y="2141"/>
                    <a:pt x="1094" y="2129"/>
                  </a:cubicBezTo>
                  <a:cubicBezTo>
                    <a:pt x="1307" y="2068"/>
                    <a:pt x="1489" y="1946"/>
                    <a:pt x="1611" y="1764"/>
                  </a:cubicBezTo>
                  <a:cubicBezTo>
                    <a:pt x="1854" y="1460"/>
                    <a:pt x="1824" y="1217"/>
                    <a:pt x="1793" y="1217"/>
                  </a:cubicBezTo>
                  <a:lnTo>
                    <a:pt x="1793" y="1217"/>
                  </a:lnTo>
                  <a:cubicBezTo>
                    <a:pt x="1733" y="1369"/>
                    <a:pt x="1641" y="1521"/>
                    <a:pt x="1520" y="1673"/>
                  </a:cubicBezTo>
                  <a:cubicBezTo>
                    <a:pt x="1398" y="1794"/>
                    <a:pt x="1246" y="1916"/>
                    <a:pt x="1064" y="1946"/>
                  </a:cubicBezTo>
                  <a:cubicBezTo>
                    <a:pt x="1028" y="1955"/>
                    <a:pt x="995" y="1959"/>
                    <a:pt x="964" y="1959"/>
                  </a:cubicBezTo>
                  <a:cubicBezTo>
                    <a:pt x="889" y="1959"/>
                    <a:pt x="824" y="1937"/>
                    <a:pt x="760" y="1916"/>
                  </a:cubicBezTo>
                  <a:cubicBezTo>
                    <a:pt x="638" y="1885"/>
                    <a:pt x="547" y="1825"/>
                    <a:pt x="486" y="1764"/>
                  </a:cubicBezTo>
                  <a:cubicBezTo>
                    <a:pt x="334" y="1581"/>
                    <a:pt x="243" y="1369"/>
                    <a:pt x="243" y="1126"/>
                  </a:cubicBezTo>
                  <a:cubicBezTo>
                    <a:pt x="182" y="913"/>
                    <a:pt x="182" y="700"/>
                    <a:pt x="182" y="548"/>
                  </a:cubicBezTo>
                  <a:cubicBezTo>
                    <a:pt x="182" y="366"/>
                    <a:pt x="152" y="153"/>
                    <a:pt x="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4987450" y="3641675"/>
              <a:ext cx="34200" cy="31950"/>
            </a:xfrm>
            <a:custGeom>
              <a:rect b="b" l="l" r="r" t="t"/>
              <a:pathLst>
                <a:path extrusionOk="0" h="1278" w="1368">
                  <a:moveTo>
                    <a:pt x="31" y="1"/>
                  </a:moveTo>
                  <a:lnTo>
                    <a:pt x="31" y="1"/>
                  </a:lnTo>
                  <a:cubicBezTo>
                    <a:pt x="0" y="31"/>
                    <a:pt x="365" y="214"/>
                    <a:pt x="760" y="578"/>
                  </a:cubicBezTo>
                  <a:cubicBezTo>
                    <a:pt x="1125" y="913"/>
                    <a:pt x="1338" y="1277"/>
                    <a:pt x="1368" y="1277"/>
                  </a:cubicBezTo>
                  <a:cubicBezTo>
                    <a:pt x="1246" y="973"/>
                    <a:pt x="1034" y="730"/>
                    <a:pt x="790" y="517"/>
                  </a:cubicBezTo>
                  <a:cubicBezTo>
                    <a:pt x="578" y="305"/>
                    <a:pt x="304" y="122"/>
                    <a:pt x="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5007200" y="3631800"/>
              <a:ext cx="4575" cy="27375"/>
            </a:xfrm>
            <a:custGeom>
              <a:rect b="b" l="l" r="r" t="t"/>
              <a:pathLst>
                <a:path extrusionOk="0" h="1095" w="183">
                  <a:moveTo>
                    <a:pt x="61" y="1"/>
                  </a:moveTo>
                  <a:cubicBezTo>
                    <a:pt x="0" y="183"/>
                    <a:pt x="0" y="365"/>
                    <a:pt x="31" y="578"/>
                  </a:cubicBezTo>
                  <a:cubicBezTo>
                    <a:pt x="31" y="760"/>
                    <a:pt x="61" y="943"/>
                    <a:pt x="152" y="1095"/>
                  </a:cubicBezTo>
                  <a:cubicBezTo>
                    <a:pt x="183" y="1095"/>
                    <a:pt x="122" y="852"/>
                    <a:pt x="122" y="548"/>
                  </a:cubicBezTo>
                  <a:cubicBezTo>
                    <a:pt x="122" y="365"/>
                    <a:pt x="92" y="183"/>
                    <a:pt x="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4995050" y="3662950"/>
              <a:ext cx="19000" cy="4150"/>
            </a:xfrm>
            <a:custGeom>
              <a:rect b="b" l="l" r="r" t="t"/>
              <a:pathLst>
                <a:path extrusionOk="0" h="166" w="760">
                  <a:moveTo>
                    <a:pt x="760" y="1"/>
                  </a:moveTo>
                  <a:cubicBezTo>
                    <a:pt x="638" y="1"/>
                    <a:pt x="517" y="1"/>
                    <a:pt x="395" y="62"/>
                  </a:cubicBezTo>
                  <a:cubicBezTo>
                    <a:pt x="243" y="62"/>
                    <a:pt x="122" y="92"/>
                    <a:pt x="0" y="153"/>
                  </a:cubicBezTo>
                  <a:cubicBezTo>
                    <a:pt x="45" y="162"/>
                    <a:pt x="87" y="165"/>
                    <a:pt x="127" y="165"/>
                  </a:cubicBezTo>
                  <a:cubicBezTo>
                    <a:pt x="223" y="165"/>
                    <a:pt x="309" y="144"/>
                    <a:pt x="395" y="122"/>
                  </a:cubicBezTo>
                  <a:cubicBezTo>
                    <a:pt x="517" y="122"/>
                    <a:pt x="638" y="62"/>
                    <a:pt x="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5363600" y="3870400"/>
              <a:ext cx="34975" cy="31200"/>
            </a:xfrm>
            <a:custGeom>
              <a:rect b="b" l="l" r="r" t="t"/>
              <a:pathLst>
                <a:path extrusionOk="0" h="1248" w="1399">
                  <a:moveTo>
                    <a:pt x="30" y="1"/>
                  </a:moveTo>
                  <a:cubicBezTo>
                    <a:pt x="0" y="1"/>
                    <a:pt x="395" y="214"/>
                    <a:pt x="760" y="548"/>
                  </a:cubicBezTo>
                  <a:cubicBezTo>
                    <a:pt x="1125" y="913"/>
                    <a:pt x="1368" y="1247"/>
                    <a:pt x="1398" y="1247"/>
                  </a:cubicBezTo>
                  <a:cubicBezTo>
                    <a:pt x="1246" y="973"/>
                    <a:pt x="1064" y="700"/>
                    <a:pt x="821" y="518"/>
                  </a:cubicBezTo>
                  <a:cubicBezTo>
                    <a:pt x="608" y="274"/>
                    <a:pt x="334" y="92"/>
                    <a:pt x="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5384100" y="3860525"/>
              <a:ext cx="3825" cy="27375"/>
            </a:xfrm>
            <a:custGeom>
              <a:rect b="b" l="l" r="r" t="t"/>
              <a:pathLst>
                <a:path extrusionOk="0" h="1095" w="153">
                  <a:moveTo>
                    <a:pt x="31" y="1"/>
                  </a:moveTo>
                  <a:cubicBezTo>
                    <a:pt x="1" y="183"/>
                    <a:pt x="1" y="365"/>
                    <a:pt x="1" y="548"/>
                  </a:cubicBezTo>
                  <a:cubicBezTo>
                    <a:pt x="1" y="730"/>
                    <a:pt x="61" y="913"/>
                    <a:pt x="122" y="1095"/>
                  </a:cubicBezTo>
                  <a:cubicBezTo>
                    <a:pt x="153" y="1095"/>
                    <a:pt x="92" y="852"/>
                    <a:pt x="92" y="548"/>
                  </a:cubicBezTo>
                  <a:cubicBezTo>
                    <a:pt x="92" y="365"/>
                    <a:pt x="92" y="183"/>
                    <a:pt x="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5371950" y="3891375"/>
              <a:ext cx="19025" cy="4125"/>
            </a:xfrm>
            <a:custGeom>
              <a:rect b="b" l="l" r="r" t="t"/>
              <a:pathLst>
                <a:path extrusionOk="0" h="165" w="761">
                  <a:moveTo>
                    <a:pt x="647" y="0"/>
                  </a:moveTo>
                  <a:cubicBezTo>
                    <a:pt x="552" y="0"/>
                    <a:pt x="451" y="22"/>
                    <a:pt x="365" y="43"/>
                  </a:cubicBezTo>
                  <a:cubicBezTo>
                    <a:pt x="244" y="43"/>
                    <a:pt x="122" y="104"/>
                    <a:pt x="0" y="165"/>
                  </a:cubicBezTo>
                  <a:cubicBezTo>
                    <a:pt x="122" y="165"/>
                    <a:pt x="244" y="165"/>
                    <a:pt x="365" y="134"/>
                  </a:cubicBezTo>
                  <a:cubicBezTo>
                    <a:pt x="517" y="104"/>
                    <a:pt x="639" y="74"/>
                    <a:pt x="760" y="13"/>
                  </a:cubicBezTo>
                  <a:cubicBezTo>
                    <a:pt x="725" y="4"/>
                    <a:pt x="686" y="0"/>
                    <a:pt x="6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5038350" y="4193350"/>
              <a:ext cx="34225" cy="31200"/>
            </a:xfrm>
            <a:custGeom>
              <a:rect b="b" l="l" r="r" t="t"/>
              <a:pathLst>
                <a:path extrusionOk="0" h="1248" w="1369">
                  <a:moveTo>
                    <a:pt x="1" y="1"/>
                  </a:moveTo>
                  <a:cubicBezTo>
                    <a:pt x="1" y="31"/>
                    <a:pt x="365" y="214"/>
                    <a:pt x="730" y="578"/>
                  </a:cubicBezTo>
                  <a:cubicBezTo>
                    <a:pt x="943" y="791"/>
                    <a:pt x="1156" y="1004"/>
                    <a:pt x="1368" y="1247"/>
                  </a:cubicBezTo>
                  <a:cubicBezTo>
                    <a:pt x="1216" y="974"/>
                    <a:pt x="1034" y="700"/>
                    <a:pt x="791" y="518"/>
                  </a:cubicBezTo>
                  <a:cubicBezTo>
                    <a:pt x="578" y="274"/>
                    <a:pt x="305" y="123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5058100" y="4183475"/>
              <a:ext cx="3825" cy="27400"/>
            </a:xfrm>
            <a:custGeom>
              <a:rect b="b" l="l" r="r" t="t"/>
              <a:pathLst>
                <a:path extrusionOk="0" h="1096" w="153">
                  <a:moveTo>
                    <a:pt x="31" y="1"/>
                  </a:moveTo>
                  <a:cubicBezTo>
                    <a:pt x="1" y="183"/>
                    <a:pt x="1" y="366"/>
                    <a:pt x="31" y="548"/>
                  </a:cubicBezTo>
                  <a:cubicBezTo>
                    <a:pt x="1" y="730"/>
                    <a:pt x="62" y="943"/>
                    <a:pt x="123" y="1095"/>
                  </a:cubicBezTo>
                  <a:cubicBezTo>
                    <a:pt x="153" y="1095"/>
                    <a:pt x="123" y="852"/>
                    <a:pt x="92" y="548"/>
                  </a:cubicBezTo>
                  <a:cubicBezTo>
                    <a:pt x="92" y="366"/>
                    <a:pt x="92" y="183"/>
                    <a:pt x="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5045950" y="4214650"/>
              <a:ext cx="19025" cy="3800"/>
            </a:xfrm>
            <a:custGeom>
              <a:rect b="b" l="l" r="r" t="t"/>
              <a:pathLst>
                <a:path extrusionOk="0" h="152" w="761">
                  <a:moveTo>
                    <a:pt x="761" y="0"/>
                  </a:moveTo>
                  <a:cubicBezTo>
                    <a:pt x="639" y="0"/>
                    <a:pt x="487" y="0"/>
                    <a:pt x="365" y="30"/>
                  </a:cubicBezTo>
                  <a:cubicBezTo>
                    <a:pt x="244" y="61"/>
                    <a:pt x="122" y="91"/>
                    <a:pt x="1" y="152"/>
                  </a:cubicBezTo>
                  <a:cubicBezTo>
                    <a:pt x="122" y="152"/>
                    <a:pt x="244" y="152"/>
                    <a:pt x="365" y="122"/>
                  </a:cubicBezTo>
                  <a:cubicBezTo>
                    <a:pt x="517" y="122"/>
                    <a:pt x="639" y="61"/>
                    <a:pt x="7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5195650" y="3783725"/>
              <a:ext cx="28150" cy="35800"/>
            </a:xfrm>
            <a:custGeom>
              <a:rect b="b" l="l" r="r" t="t"/>
              <a:pathLst>
                <a:path extrusionOk="0" h="1432" w="1126">
                  <a:moveTo>
                    <a:pt x="1121" y="1"/>
                  </a:moveTo>
                  <a:cubicBezTo>
                    <a:pt x="1083" y="1"/>
                    <a:pt x="930" y="354"/>
                    <a:pt x="608" y="763"/>
                  </a:cubicBezTo>
                  <a:cubicBezTo>
                    <a:pt x="305" y="1158"/>
                    <a:pt x="1" y="1401"/>
                    <a:pt x="1" y="1431"/>
                  </a:cubicBezTo>
                  <a:cubicBezTo>
                    <a:pt x="517" y="1097"/>
                    <a:pt x="912" y="580"/>
                    <a:pt x="1125" y="3"/>
                  </a:cubicBezTo>
                  <a:cubicBezTo>
                    <a:pt x="1124" y="2"/>
                    <a:pt x="1123" y="1"/>
                    <a:pt x="1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5208575" y="3802275"/>
              <a:ext cx="26625" cy="5300"/>
            </a:xfrm>
            <a:custGeom>
              <a:rect b="b" l="l" r="r" t="t"/>
              <a:pathLst>
                <a:path extrusionOk="0" h="212" w="1065">
                  <a:moveTo>
                    <a:pt x="838" y="1"/>
                  </a:moveTo>
                  <a:cubicBezTo>
                    <a:pt x="731" y="1"/>
                    <a:pt x="624" y="15"/>
                    <a:pt x="517" y="51"/>
                  </a:cubicBezTo>
                  <a:cubicBezTo>
                    <a:pt x="335" y="51"/>
                    <a:pt x="152" y="112"/>
                    <a:pt x="0" y="203"/>
                  </a:cubicBezTo>
                  <a:cubicBezTo>
                    <a:pt x="0" y="209"/>
                    <a:pt x="8" y="211"/>
                    <a:pt x="24" y="211"/>
                  </a:cubicBezTo>
                  <a:cubicBezTo>
                    <a:pt x="92" y="211"/>
                    <a:pt x="299" y="161"/>
                    <a:pt x="547" y="112"/>
                  </a:cubicBezTo>
                  <a:cubicBezTo>
                    <a:pt x="730" y="112"/>
                    <a:pt x="912" y="81"/>
                    <a:pt x="1064" y="21"/>
                  </a:cubicBezTo>
                  <a:cubicBezTo>
                    <a:pt x="989" y="8"/>
                    <a:pt x="913" y="1"/>
                    <a:pt x="8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5199450" y="3792900"/>
              <a:ext cx="5350" cy="18250"/>
            </a:xfrm>
            <a:custGeom>
              <a:rect b="b" l="l" r="r" t="t"/>
              <a:pathLst>
                <a:path extrusionOk="0" h="730" w="214">
                  <a:moveTo>
                    <a:pt x="1" y="0"/>
                  </a:moveTo>
                  <a:cubicBezTo>
                    <a:pt x="1" y="122"/>
                    <a:pt x="31" y="244"/>
                    <a:pt x="61" y="365"/>
                  </a:cubicBezTo>
                  <a:cubicBezTo>
                    <a:pt x="92" y="487"/>
                    <a:pt x="153" y="608"/>
                    <a:pt x="213" y="730"/>
                  </a:cubicBezTo>
                  <a:cubicBezTo>
                    <a:pt x="213" y="608"/>
                    <a:pt x="183" y="456"/>
                    <a:pt x="153" y="365"/>
                  </a:cubicBezTo>
                  <a:cubicBezTo>
                    <a:pt x="122" y="213"/>
                    <a:pt x="61" y="9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5452500" y="3740925"/>
              <a:ext cx="44850" cy="10300"/>
            </a:xfrm>
            <a:custGeom>
              <a:rect b="b" l="l" r="r" t="t"/>
              <a:pathLst>
                <a:path extrusionOk="0" h="412" w="1794">
                  <a:moveTo>
                    <a:pt x="423" y="1"/>
                  </a:moveTo>
                  <a:cubicBezTo>
                    <a:pt x="280" y="1"/>
                    <a:pt x="137" y="16"/>
                    <a:pt x="0" y="43"/>
                  </a:cubicBezTo>
                  <a:cubicBezTo>
                    <a:pt x="0" y="43"/>
                    <a:pt x="395" y="43"/>
                    <a:pt x="912" y="134"/>
                  </a:cubicBezTo>
                  <a:cubicBezTo>
                    <a:pt x="1390" y="247"/>
                    <a:pt x="1738" y="411"/>
                    <a:pt x="1788" y="411"/>
                  </a:cubicBezTo>
                  <a:cubicBezTo>
                    <a:pt x="1792" y="411"/>
                    <a:pt x="1794" y="410"/>
                    <a:pt x="1794" y="408"/>
                  </a:cubicBezTo>
                  <a:cubicBezTo>
                    <a:pt x="1550" y="225"/>
                    <a:pt x="1247" y="134"/>
                    <a:pt x="943" y="73"/>
                  </a:cubicBezTo>
                  <a:cubicBezTo>
                    <a:pt x="775" y="23"/>
                    <a:pt x="599" y="1"/>
                    <a:pt x="4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5465425" y="3723000"/>
              <a:ext cx="15975" cy="22050"/>
            </a:xfrm>
            <a:custGeom>
              <a:rect b="b" l="l" r="r" t="t"/>
              <a:pathLst>
                <a:path extrusionOk="0" h="882" w="639">
                  <a:moveTo>
                    <a:pt x="0" y="0"/>
                  </a:moveTo>
                  <a:cubicBezTo>
                    <a:pt x="61" y="152"/>
                    <a:pt x="152" y="334"/>
                    <a:pt x="274" y="486"/>
                  </a:cubicBezTo>
                  <a:cubicBezTo>
                    <a:pt x="334" y="638"/>
                    <a:pt x="486" y="790"/>
                    <a:pt x="638" y="882"/>
                  </a:cubicBezTo>
                  <a:cubicBezTo>
                    <a:pt x="638" y="851"/>
                    <a:pt x="486" y="699"/>
                    <a:pt x="334" y="426"/>
                  </a:cubicBezTo>
                  <a:cubicBezTo>
                    <a:pt x="243" y="274"/>
                    <a:pt x="122" y="12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5471500" y="3746550"/>
              <a:ext cx="14450" cy="12950"/>
            </a:xfrm>
            <a:custGeom>
              <a:rect b="b" l="l" r="r" t="t"/>
              <a:pathLst>
                <a:path extrusionOk="0" h="518" w="578">
                  <a:moveTo>
                    <a:pt x="578" y="0"/>
                  </a:moveTo>
                  <a:lnTo>
                    <a:pt x="578" y="0"/>
                  </a:lnTo>
                  <a:cubicBezTo>
                    <a:pt x="456" y="61"/>
                    <a:pt x="365" y="122"/>
                    <a:pt x="274" y="213"/>
                  </a:cubicBezTo>
                  <a:cubicBezTo>
                    <a:pt x="122" y="365"/>
                    <a:pt x="0" y="517"/>
                    <a:pt x="0" y="517"/>
                  </a:cubicBezTo>
                  <a:cubicBezTo>
                    <a:pt x="122" y="456"/>
                    <a:pt x="243" y="395"/>
                    <a:pt x="304" y="274"/>
                  </a:cubicBezTo>
                  <a:cubicBezTo>
                    <a:pt x="487" y="152"/>
                    <a:pt x="578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5159175" y="3645425"/>
              <a:ext cx="28150" cy="35800"/>
            </a:xfrm>
            <a:custGeom>
              <a:rect b="b" l="l" r="r" t="t"/>
              <a:pathLst>
                <a:path extrusionOk="0" h="1432" w="1126">
                  <a:moveTo>
                    <a:pt x="1121" y="1"/>
                  </a:moveTo>
                  <a:cubicBezTo>
                    <a:pt x="1083" y="1"/>
                    <a:pt x="931" y="354"/>
                    <a:pt x="639" y="763"/>
                  </a:cubicBezTo>
                  <a:cubicBezTo>
                    <a:pt x="305" y="1158"/>
                    <a:pt x="1" y="1401"/>
                    <a:pt x="1" y="1431"/>
                  </a:cubicBezTo>
                  <a:cubicBezTo>
                    <a:pt x="274" y="1279"/>
                    <a:pt x="517" y="1067"/>
                    <a:pt x="700" y="823"/>
                  </a:cubicBezTo>
                  <a:cubicBezTo>
                    <a:pt x="882" y="580"/>
                    <a:pt x="1034" y="307"/>
                    <a:pt x="1125" y="3"/>
                  </a:cubicBezTo>
                  <a:cubicBezTo>
                    <a:pt x="1124" y="2"/>
                    <a:pt x="1123" y="1"/>
                    <a:pt x="1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5172100" y="3664475"/>
              <a:ext cx="27375" cy="5350"/>
            </a:xfrm>
            <a:custGeom>
              <a:rect b="b" l="l" r="r" t="t"/>
              <a:pathLst>
                <a:path extrusionOk="0" h="214" w="1095">
                  <a:moveTo>
                    <a:pt x="1095" y="1"/>
                  </a:moveTo>
                  <a:cubicBezTo>
                    <a:pt x="882" y="1"/>
                    <a:pt x="699" y="1"/>
                    <a:pt x="517" y="31"/>
                  </a:cubicBezTo>
                  <a:cubicBezTo>
                    <a:pt x="335" y="31"/>
                    <a:pt x="152" y="92"/>
                    <a:pt x="0" y="213"/>
                  </a:cubicBezTo>
                  <a:cubicBezTo>
                    <a:pt x="0" y="213"/>
                    <a:pt x="243" y="153"/>
                    <a:pt x="547" y="122"/>
                  </a:cubicBezTo>
                  <a:cubicBezTo>
                    <a:pt x="730" y="92"/>
                    <a:pt x="912" y="61"/>
                    <a:pt x="10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5162975" y="3654600"/>
              <a:ext cx="5350" cy="19025"/>
            </a:xfrm>
            <a:custGeom>
              <a:rect b="b" l="l" r="r" t="t"/>
              <a:pathLst>
                <a:path extrusionOk="0" h="761" w="214">
                  <a:moveTo>
                    <a:pt x="1" y="0"/>
                  </a:moveTo>
                  <a:cubicBezTo>
                    <a:pt x="1" y="152"/>
                    <a:pt x="31" y="274"/>
                    <a:pt x="61" y="396"/>
                  </a:cubicBezTo>
                  <a:cubicBezTo>
                    <a:pt x="92" y="517"/>
                    <a:pt x="153" y="639"/>
                    <a:pt x="213" y="760"/>
                  </a:cubicBezTo>
                  <a:cubicBezTo>
                    <a:pt x="213" y="608"/>
                    <a:pt x="213" y="487"/>
                    <a:pt x="153" y="365"/>
                  </a:cubicBezTo>
                  <a:cubicBezTo>
                    <a:pt x="122" y="244"/>
                    <a:pt x="92" y="12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5504925" y="3898525"/>
              <a:ext cx="28150" cy="36500"/>
            </a:xfrm>
            <a:custGeom>
              <a:rect b="b" l="l" r="r" t="t"/>
              <a:pathLst>
                <a:path extrusionOk="0" h="1460" w="1126">
                  <a:moveTo>
                    <a:pt x="1125" y="0"/>
                  </a:moveTo>
                  <a:cubicBezTo>
                    <a:pt x="1095" y="0"/>
                    <a:pt x="912" y="365"/>
                    <a:pt x="609" y="791"/>
                  </a:cubicBezTo>
                  <a:cubicBezTo>
                    <a:pt x="305" y="1186"/>
                    <a:pt x="1" y="1429"/>
                    <a:pt x="1" y="1459"/>
                  </a:cubicBezTo>
                  <a:cubicBezTo>
                    <a:pt x="274" y="1307"/>
                    <a:pt x="487" y="1064"/>
                    <a:pt x="669" y="821"/>
                  </a:cubicBezTo>
                  <a:cubicBezTo>
                    <a:pt x="882" y="578"/>
                    <a:pt x="1034" y="304"/>
                    <a:pt x="1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5517075" y="3917775"/>
              <a:ext cx="27400" cy="5250"/>
            </a:xfrm>
            <a:custGeom>
              <a:rect b="b" l="l" r="r" t="t"/>
              <a:pathLst>
                <a:path extrusionOk="0" h="210" w="1096">
                  <a:moveTo>
                    <a:pt x="869" y="1"/>
                  </a:moveTo>
                  <a:cubicBezTo>
                    <a:pt x="762" y="1"/>
                    <a:pt x="655" y="16"/>
                    <a:pt x="548" y="51"/>
                  </a:cubicBezTo>
                  <a:cubicBezTo>
                    <a:pt x="366" y="51"/>
                    <a:pt x="183" y="112"/>
                    <a:pt x="1" y="203"/>
                  </a:cubicBezTo>
                  <a:cubicBezTo>
                    <a:pt x="5" y="207"/>
                    <a:pt x="13" y="209"/>
                    <a:pt x="24" y="209"/>
                  </a:cubicBezTo>
                  <a:cubicBezTo>
                    <a:pt x="93" y="209"/>
                    <a:pt x="287" y="138"/>
                    <a:pt x="548" y="112"/>
                  </a:cubicBezTo>
                  <a:cubicBezTo>
                    <a:pt x="730" y="112"/>
                    <a:pt x="913" y="51"/>
                    <a:pt x="1095" y="21"/>
                  </a:cubicBezTo>
                  <a:cubicBezTo>
                    <a:pt x="1020" y="8"/>
                    <a:pt x="944" y="1"/>
                    <a:pt x="8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5508725" y="3908400"/>
              <a:ext cx="5350" cy="18275"/>
            </a:xfrm>
            <a:custGeom>
              <a:rect b="b" l="l" r="r" t="t"/>
              <a:pathLst>
                <a:path extrusionOk="0" h="731" w="214">
                  <a:moveTo>
                    <a:pt x="1" y="1"/>
                  </a:moveTo>
                  <a:cubicBezTo>
                    <a:pt x="1" y="122"/>
                    <a:pt x="1" y="244"/>
                    <a:pt x="61" y="365"/>
                  </a:cubicBezTo>
                  <a:cubicBezTo>
                    <a:pt x="92" y="487"/>
                    <a:pt x="122" y="608"/>
                    <a:pt x="213" y="730"/>
                  </a:cubicBezTo>
                  <a:cubicBezTo>
                    <a:pt x="213" y="608"/>
                    <a:pt x="183" y="457"/>
                    <a:pt x="122" y="335"/>
                  </a:cubicBezTo>
                  <a:cubicBezTo>
                    <a:pt x="122" y="213"/>
                    <a:pt x="61" y="92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5343825" y="3643150"/>
              <a:ext cx="28150" cy="36550"/>
            </a:xfrm>
            <a:custGeom>
              <a:rect b="b" l="l" r="r" t="t"/>
              <a:pathLst>
                <a:path extrusionOk="0" h="1462" w="1126">
                  <a:moveTo>
                    <a:pt x="1122" y="1"/>
                  </a:moveTo>
                  <a:cubicBezTo>
                    <a:pt x="1084" y="1"/>
                    <a:pt x="932" y="382"/>
                    <a:pt x="639" y="762"/>
                  </a:cubicBezTo>
                  <a:cubicBezTo>
                    <a:pt x="305" y="1188"/>
                    <a:pt x="1" y="1431"/>
                    <a:pt x="1" y="1462"/>
                  </a:cubicBezTo>
                  <a:cubicBezTo>
                    <a:pt x="517" y="1127"/>
                    <a:pt x="913" y="610"/>
                    <a:pt x="1125" y="3"/>
                  </a:cubicBezTo>
                  <a:cubicBezTo>
                    <a:pt x="1124" y="1"/>
                    <a:pt x="1123" y="1"/>
                    <a:pt x="11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5356750" y="3662200"/>
              <a:ext cx="26625" cy="5500"/>
            </a:xfrm>
            <a:custGeom>
              <a:rect b="b" l="l" r="r" t="t"/>
              <a:pathLst>
                <a:path extrusionOk="0" h="220" w="1065">
                  <a:moveTo>
                    <a:pt x="1064" y="0"/>
                  </a:moveTo>
                  <a:cubicBezTo>
                    <a:pt x="882" y="0"/>
                    <a:pt x="700" y="0"/>
                    <a:pt x="517" y="31"/>
                  </a:cubicBezTo>
                  <a:cubicBezTo>
                    <a:pt x="335" y="61"/>
                    <a:pt x="152" y="122"/>
                    <a:pt x="0" y="213"/>
                  </a:cubicBezTo>
                  <a:cubicBezTo>
                    <a:pt x="0" y="217"/>
                    <a:pt x="5" y="219"/>
                    <a:pt x="14" y="219"/>
                  </a:cubicBezTo>
                  <a:cubicBezTo>
                    <a:pt x="70" y="219"/>
                    <a:pt x="286" y="148"/>
                    <a:pt x="548" y="122"/>
                  </a:cubicBezTo>
                  <a:cubicBezTo>
                    <a:pt x="730" y="92"/>
                    <a:pt x="912" y="61"/>
                    <a:pt x="10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5347625" y="3653075"/>
              <a:ext cx="5350" cy="18275"/>
            </a:xfrm>
            <a:custGeom>
              <a:rect b="b" l="l" r="r" t="t"/>
              <a:pathLst>
                <a:path extrusionOk="0" h="731" w="214">
                  <a:moveTo>
                    <a:pt x="1" y="1"/>
                  </a:moveTo>
                  <a:cubicBezTo>
                    <a:pt x="1" y="122"/>
                    <a:pt x="31" y="244"/>
                    <a:pt x="62" y="365"/>
                  </a:cubicBezTo>
                  <a:cubicBezTo>
                    <a:pt x="92" y="487"/>
                    <a:pt x="153" y="609"/>
                    <a:pt x="213" y="730"/>
                  </a:cubicBezTo>
                  <a:cubicBezTo>
                    <a:pt x="213" y="609"/>
                    <a:pt x="183" y="457"/>
                    <a:pt x="153" y="335"/>
                  </a:cubicBezTo>
                  <a:cubicBezTo>
                    <a:pt x="122" y="213"/>
                    <a:pt x="62" y="92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5207050" y="3943925"/>
              <a:ext cx="46375" cy="4175"/>
            </a:xfrm>
            <a:custGeom>
              <a:rect b="b" l="l" r="r" t="t"/>
              <a:pathLst>
                <a:path extrusionOk="0" h="167" w="1855">
                  <a:moveTo>
                    <a:pt x="928" y="1"/>
                  </a:moveTo>
                  <a:cubicBezTo>
                    <a:pt x="616" y="1"/>
                    <a:pt x="304" y="54"/>
                    <a:pt x="1" y="160"/>
                  </a:cubicBezTo>
                  <a:cubicBezTo>
                    <a:pt x="5" y="164"/>
                    <a:pt x="17" y="166"/>
                    <a:pt x="35" y="166"/>
                  </a:cubicBezTo>
                  <a:cubicBezTo>
                    <a:pt x="146" y="166"/>
                    <a:pt x="500" y="99"/>
                    <a:pt x="943" y="99"/>
                  </a:cubicBezTo>
                  <a:cubicBezTo>
                    <a:pt x="1360" y="99"/>
                    <a:pt x="1732" y="166"/>
                    <a:pt x="1830" y="166"/>
                  </a:cubicBezTo>
                  <a:cubicBezTo>
                    <a:pt x="1846" y="166"/>
                    <a:pt x="1855" y="164"/>
                    <a:pt x="1855" y="160"/>
                  </a:cubicBezTo>
                  <a:cubicBezTo>
                    <a:pt x="1551" y="54"/>
                    <a:pt x="1239" y="1"/>
                    <a:pt x="9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5214650" y="3927400"/>
              <a:ext cx="21300" cy="18250"/>
            </a:xfrm>
            <a:custGeom>
              <a:rect b="b" l="l" r="r" t="t"/>
              <a:pathLst>
                <a:path extrusionOk="0" h="730" w="852">
                  <a:moveTo>
                    <a:pt x="0" y="0"/>
                  </a:moveTo>
                  <a:lnTo>
                    <a:pt x="0" y="0"/>
                  </a:lnTo>
                  <a:cubicBezTo>
                    <a:pt x="122" y="152"/>
                    <a:pt x="244" y="274"/>
                    <a:pt x="396" y="396"/>
                  </a:cubicBezTo>
                  <a:cubicBezTo>
                    <a:pt x="517" y="548"/>
                    <a:pt x="669" y="639"/>
                    <a:pt x="852" y="730"/>
                  </a:cubicBezTo>
                  <a:cubicBezTo>
                    <a:pt x="852" y="700"/>
                    <a:pt x="669" y="548"/>
                    <a:pt x="426" y="335"/>
                  </a:cubicBezTo>
                  <a:cubicBezTo>
                    <a:pt x="304" y="213"/>
                    <a:pt x="152" y="9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5229850" y="3945625"/>
              <a:ext cx="11425" cy="16000"/>
            </a:xfrm>
            <a:custGeom>
              <a:rect b="b" l="l" r="r" t="t"/>
              <a:pathLst>
                <a:path extrusionOk="0" h="640" w="457">
                  <a:moveTo>
                    <a:pt x="456" y="1"/>
                  </a:moveTo>
                  <a:cubicBezTo>
                    <a:pt x="426" y="1"/>
                    <a:pt x="304" y="123"/>
                    <a:pt x="183" y="305"/>
                  </a:cubicBezTo>
                  <a:cubicBezTo>
                    <a:pt x="61" y="457"/>
                    <a:pt x="0" y="639"/>
                    <a:pt x="0" y="639"/>
                  </a:cubicBezTo>
                  <a:cubicBezTo>
                    <a:pt x="92" y="548"/>
                    <a:pt x="183" y="457"/>
                    <a:pt x="244" y="335"/>
                  </a:cubicBezTo>
                  <a:cubicBezTo>
                    <a:pt x="335" y="244"/>
                    <a:pt x="396" y="123"/>
                    <a:pt x="4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9"/>
            <p:cNvSpPr/>
            <p:nvPr/>
          </p:nvSpPr>
          <p:spPr>
            <a:xfrm>
              <a:off x="5307350" y="3787700"/>
              <a:ext cx="12200" cy="11450"/>
            </a:xfrm>
            <a:custGeom>
              <a:rect b="b" l="l" r="r" t="t"/>
              <a:pathLst>
                <a:path extrusionOk="0" h="458" w="488">
                  <a:moveTo>
                    <a:pt x="240" y="98"/>
                  </a:moveTo>
                  <a:lnTo>
                    <a:pt x="240" y="98"/>
                  </a:lnTo>
                  <a:cubicBezTo>
                    <a:pt x="250" y="109"/>
                    <a:pt x="262" y="123"/>
                    <a:pt x="274" y="148"/>
                  </a:cubicBezTo>
                  <a:cubicBezTo>
                    <a:pt x="335" y="178"/>
                    <a:pt x="274" y="208"/>
                    <a:pt x="244" y="239"/>
                  </a:cubicBezTo>
                  <a:cubicBezTo>
                    <a:pt x="240" y="243"/>
                    <a:pt x="235" y="245"/>
                    <a:pt x="231" y="245"/>
                  </a:cubicBezTo>
                  <a:cubicBezTo>
                    <a:pt x="206" y="245"/>
                    <a:pt x="183" y="174"/>
                    <a:pt x="183" y="148"/>
                  </a:cubicBezTo>
                  <a:lnTo>
                    <a:pt x="122" y="148"/>
                  </a:lnTo>
                  <a:cubicBezTo>
                    <a:pt x="183" y="148"/>
                    <a:pt x="244" y="148"/>
                    <a:pt x="244" y="117"/>
                  </a:cubicBezTo>
                  <a:cubicBezTo>
                    <a:pt x="244" y="111"/>
                    <a:pt x="243" y="105"/>
                    <a:pt x="240" y="98"/>
                  </a:cubicBezTo>
                  <a:close/>
                  <a:moveTo>
                    <a:pt x="290" y="0"/>
                  </a:moveTo>
                  <a:cubicBezTo>
                    <a:pt x="242" y="0"/>
                    <a:pt x="214" y="36"/>
                    <a:pt x="214" y="56"/>
                  </a:cubicBezTo>
                  <a:cubicBezTo>
                    <a:pt x="214" y="60"/>
                    <a:pt x="214" y="63"/>
                    <a:pt x="215" y="66"/>
                  </a:cubicBezTo>
                  <a:lnTo>
                    <a:pt x="215" y="66"/>
                  </a:lnTo>
                  <a:cubicBezTo>
                    <a:pt x="200" y="52"/>
                    <a:pt x="179" y="39"/>
                    <a:pt x="153" y="26"/>
                  </a:cubicBezTo>
                  <a:lnTo>
                    <a:pt x="122" y="26"/>
                  </a:lnTo>
                  <a:lnTo>
                    <a:pt x="92" y="56"/>
                  </a:lnTo>
                  <a:cubicBezTo>
                    <a:pt x="31" y="117"/>
                    <a:pt x="1" y="208"/>
                    <a:pt x="31" y="269"/>
                  </a:cubicBezTo>
                  <a:cubicBezTo>
                    <a:pt x="58" y="375"/>
                    <a:pt x="130" y="458"/>
                    <a:pt x="228" y="458"/>
                  </a:cubicBezTo>
                  <a:cubicBezTo>
                    <a:pt x="243" y="458"/>
                    <a:pt x="258" y="456"/>
                    <a:pt x="274" y="452"/>
                  </a:cubicBezTo>
                  <a:cubicBezTo>
                    <a:pt x="396" y="421"/>
                    <a:pt x="457" y="330"/>
                    <a:pt x="487" y="239"/>
                  </a:cubicBezTo>
                  <a:cubicBezTo>
                    <a:pt x="487" y="148"/>
                    <a:pt x="457" y="87"/>
                    <a:pt x="365" y="26"/>
                  </a:cubicBezTo>
                  <a:cubicBezTo>
                    <a:pt x="337" y="7"/>
                    <a:pt x="312" y="0"/>
                    <a:pt x="29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5316675" y="3915350"/>
              <a:ext cx="13500" cy="11375"/>
            </a:xfrm>
            <a:custGeom>
              <a:rect b="b" l="l" r="r" t="t"/>
              <a:pathLst>
                <a:path extrusionOk="0" h="455" w="540">
                  <a:moveTo>
                    <a:pt x="277" y="88"/>
                  </a:moveTo>
                  <a:cubicBezTo>
                    <a:pt x="294" y="100"/>
                    <a:pt x="310" y="115"/>
                    <a:pt x="327" y="148"/>
                  </a:cubicBezTo>
                  <a:cubicBezTo>
                    <a:pt x="357" y="209"/>
                    <a:pt x="327" y="209"/>
                    <a:pt x="296" y="239"/>
                  </a:cubicBezTo>
                  <a:cubicBezTo>
                    <a:pt x="288" y="244"/>
                    <a:pt x="281" y="245"/>
                    <a:pt x="274" y="245"/>
                  </a:cubicBezTo>
                  <a:cubicBezTo>
                    <a:pt x="241" y="245"/>
                    <a:pt x="236" y="192"/>
                    <a:pt x="236" y="160"/>
                  </a:cubicBezTo>
                  <a:lnTo>
                    <a:pt x="236" y="160"/>
                  </a:lnTo>
                  <a:cubicBezTo>
                    <a:pt x="271" y="157"/>
                    <a:pt x="296" y="138"/>
                    <a:pt x="296" y="118"/>
                  </a:cubicBezTo>
                  <a:cubicBezTo>
                    <a:pt x="296" y="118"/>
                    <a:pt x="290" y="105"/>
                    <a:pt x="277" y="88"/>
                  </a:cubicBezTo>
                  <a:close/>
                  <a:moveTo>
                    <a:pt x="322" y="1"/>
                  </a:moveTo>
                  <a:cubicBezTo>
                    <a:pt x="273" y="1"/>
                    <a:pt x="245" y="27"/>
                    <a:pt x="237" y="47"/>
                  </a:cubicBezTo>
                  <a:lnTo>
                    <a:pt x="237" y="47"/>
                  </a:lnTo>
                  <a:cubicBezTo>
                    <a:pt x="228" y="40"/>
                    <a:pt x="217" y="32"/>
                    <a:pt x="205" y="27"/>
                  </a:cubicBezTo>
                  <a:lnTo>
                    <a:pt x="175" y="27"/>
                  </a:lnTo>
                  <a:lnTo>
                    <a:pt x="144" y="57"/>
                  </a:lnTo>
                  <a:cubicBezTo>
                    <a:pt x="0" y="201"/>
                    <a:pt x="102" y="454"/>
                    <a:pt x="294" y="454"/>
                  </a:cubicBezTo>
                  <a:cubicBezTo>
                    <a:pt x="305" y="454"/>
                    <a:pt x="316" y="454"/>
                    <a:pt x="327" y="452"/>
                  </a:cubicBezTo>
                  <a:cubicBezTo>
                    <a:pt x="418" y="422"/>
                    <a:pt x="509" y="330"/>
                    <a:pt x="540" y="239"/>
                  </a:cubicBezTo>
                  <a:cubicBezTo>
                    <a:pt x="540" y="148"/>
                    <a:pt x="479" y="87"/>
                    <a:pt x="418" y="27"/>
                  </a:cubicBezTo>
                  <a:cubicBezTo>
                    <a:pt x="380" y="8"/>
                    <a:pt x="348" y="1"/>
                    <a:pt x="3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5326350" y="4028575"/>
              <a:ext cx="12175" cy="10750"/>
            </a:xfrm>
            <a:custGeom>
              <a:rect b="b" l="l" r="r" t="t"/>
              <a:pathLst>
                <a:path extrusionOk="0" h="430" w="487">
                  <a:moveTo>
                    <a:pt x="300" y="0"/>
                  </a:moveTo>
                  <a:cubicBezTo>
                    <a:pt x="242" y="0"/>
                    <a:pt x="213" y="36"/>
                    <a:pt x="213" y="57"/>
                  </a:cubicBezTo>
                  <a:cubicBezTo>
                    <a:pt x="213" y="87"/>
                    <a:pt x="274" y="57"/>
                    <a:pt x="305" y="118"/>
                  </a:cubicBezTo>
                  <a:cubicBezTo>
                    <a:pt x="335" y="178"/>
                    <a:pt x="274" y="209"/>
                    <a:pt x="244" y="239"/>
                  </a:cubicBezTo>
                  <a:cubicBezTo>
                    <a:pt x="217" y="239"/>
                    <a:pt x="190" y="192"/>
                    <a:pt x="184" y="139"/>
                  </a:cubicBezTo>
                  <a:lnTo>
                    <a:pt x="184" y="139"/>
                  </a:lnTo>
                  <a:cubicBezTo>
                    <a:pt x="219" y="130"/>
                    <a:pt x="244" y="118"/>
                    <a:pt x="244" y="118"/>
                  </a:cubicBezTo>
                  <a:cubicBezTo>
                    <a:pt x="244" y="87"/>
                    <a:pt x="213" y="57"/>
                    <a:pt x="153" y="26"/>
                  </a:cubicBezTo>
                  <a:lnTo>
                    <a:pt x="122" y="26"/>
                  </a:lnTo>
                  <a:lnTo>
                    <a:pt x="92" y="57"/>
                  </a:lnTo>
                  <a:cubicBezTo>
                    <a:pt x="31" y="87"/>
                    <a:pt x="1" y="178"/>
                    <a:pt x="31" y="270"/>
                  </a:cubicBezTo>
                  <a:cubicBezTo>
                    <a:pt x="56" y="370"/>
                    <a:pt x="144" y="429"/>
                    <a:pt x="225" y="429"/>
                  </a:cubicBezTo>
                  <a:cubicBezTo>
                    <a:pt x="242" y="429"/>
                    <a:pt x="259" y="427"/>
                    <a:pt x="274" y="422"/>
                  </a:cubicBezTo>
                  <a:cubicBezTo>
                    <a:pt x="396" y="422"/>
                    <a:pt x="457" y="330"/>
                    <a:pt x="487" y="239"/>
                  </a:cubicBezTo>
                  <a:cubicBezTo>
                    <a:pt x="487" y="148"/>
                    <a:pt x="457" y="57"/>
                    <a:pt x="396" y="26"/>
                  </a:cubicBezTo>
                  <a:cubicBezTo>
                    <a:pt x="358" y="8"/>
                    <a:pt x="326" y="0"/>
                    <a:pt x="30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5288350" y="3668375"/>
              <a:ext cx="12200" cy="11325"/>
            </a:xfrm>
            <a:custGeom>
              <a:rect b="b" l="l" r="r" t="t"/>
              <a:pathLst>
                <a:path extrusionOk="0" h="453" w="488">
                  <a:moveTo>
                    <a:pt x="235" y="89"/>
                  </a:moveTo>
                  <a:cubicBezTo>
                    <a:pt x="246" y="96"/>
                    <a:pt x="260" y="104"/>
                    <a:pt x="274" y="118"/>
                  </a:cubicBezTo>
                  <a:cubicBezTo>
                    <a:pt x="305" y="179"/>
                    <a:pt x="274" y="209"/>
                    <a:pt x="244" y="240"/>
                  </a:cubicBezTo>
                  <a:cubicBezTo>
                    <a:pt x="240" y="244"/>
                    <a:pt x="236" y="246"/>
                    <a:pt x="232" y="246"/>
                  </a:cubicBezTo>
                  <a:cubicBezTo>
                    <a:pt x="210" y="246"/>
                    <a:pt x="191" y="195"/>
                    <a:pt x="185" y="147"/>
                  </a:cubicBezTo>
                  <a:lnTo>
                    <a:pt x="185" y="147"/>
                  </a:lnTo>
                  <a:cubicBezTo>
                    <a:pt x="219" y="145"/>
                    <a:pt x="244" y="138"/>
                    <a:pt x="244" y="118"/>
                  </a:cubicBezTo>
                  <a:cubicBezTo>
                    <a:pt x="244" y="109"/>
                    <a:pt x="241" y="99"/>
                    <a:pt x="235" y="89"/>
                  </a:cubicBezTo>
                  <a:close/>
                  <a:moveTo>
                    <a:pt x="290" y="1"/>
                  </a:moveTo>
                  <a:cubicBezTo>
                    <a:pt x="243" y="1"/>
                    <a:pt x="214" y="36"/>
                    <a:pt x="214" y="57"/>
                  </a:cubicBezTo>
                  <a:cubicBezTo>
                    <a:pt x="214" y="61"/>
                    <a:pt x="214" y="64"/>
                    <a:pt x="215" y="66"/>
                  </a:cubicBezTo>
                  <a:lnTo>
                    <a:pt x="215" y="66"/>
                  </a:lnTo>
                  <a:cubicBezTo>
                    <a:pt x="200" y="53"/>
                    <a:pt x="179" y="40"/>
                    <a:pt x="153" y="27"/>
                  </a:cubicBezTo>
                  <a:lnTo>
                    <a:pt x="122" y="27"/>
                  </a:lnTo>
                  <a:lnTo>
                    <a:pt x="92" y="57"/>
                  </a:lnTo>
                  <a:cubicBezTo>
                    <a:pt x="31" y="118"/>
                    <a:pt x="1" y="209"/>
                    <a:pt x="31" y="270"/>
                  </a:cubicBezTo>
                  <a:cubicBezTo>
                    <a:pt x="31" y="392"/>
                    <a:pt x="153" y="453"/>
                    <a:pt x="274" y="453"/>
                  </a:cubicBezTo>
                  <a:cubicBezTo>
                    <a:pt x="396" y="422"/>
                    <a:pt x="457" y="331"/>
                    <a:pt x="487" y="240"/>
                  </a:cubicBezTo>
                  <a:cubicBezTo>
                    <a:pt x="487" y="149"/>
                    <a:pt x="457" y="88"/>
                    <a:pt x="366" y="27"/>
                  </a:cubicBezTo>
                  <a:cubicBezTo>
                    <a:pt x="337" y="8"/>
                    <a:pt x="312" y="1"/>
                    <a:pt x="29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4883325" y="4245950"/>
              <a:ext cx="1067675" cy="289550"/>
            </a:xfrm>
            <a:custGeom>
              <a:rect b="b" l="l" r="r" t="t"/>
              <a:pathLst>
                <a:path extrusionOk="0" h="11582" w="42707">
                  <a:moveTo>
                    <a:pt x="22951" y="1"/>
                  </a:moveTo>
                  <a:cubicBezTo>
                    <a:pt x="14071" y="1"/>
                    <a:pt x="3831" y="177"/>
                    <a:pt x="3831" y="177"/>
                  </a:cubicBezTo>
                  <a:cubicBezTo>
                    <a:pt x="3831" y="177"/>
                    <a:pt x="1" y="10754"/>
                    <a:pt x="9302" y="11180"/>
                  </a:cubicBezTo>
                  <a:cubicBezTo>
                    <a:pt x="15405" y="11469"/>
                    <a:pt x="22976" y="11530"/>
                    <a:pt x="28261" y="11530"/>
                  </a:cubicBezTo>
                  <a:cubicBezTo>
                    <a:pt x="30189" y="11530"/>
                    <a:pt x="31813" y="11522"/>
                    <a:pt x="32950" y="11514"/>
                  </a:cubicBezTo>
                  <a:cubicBezTo>
                    <a:pt x="33837" y="11514"/>
                    <a:pt x="34650" y="11582"/>
                    <a:pt x="35443" y="11582"/>
                  </a:cubicBezTo>
                  <a:cubicBezTo>
                    <a:pt x="36415" y="11582"/>
                    <a:pt x="37355" y="11480"/>
                    <a:pt x="38360" y="11028"/>
                  </a:cubicBezTo>
                  <a:cubicBezTo>
                    <a:pt x="40336" y="10146"/>
                    <a:pt x="42342" y="8687"/>
                    <a:pt x="42494" y="6377"/>
                  </a:cubicBezTo>
                  <a:cubicBezTo>
                    <a:pt x="42707" y="3368"/>
                    <a:pt x="40731" y="572"/>
                    <a:pt x="33801" y="177"/>
                  </a:cubicBezTo>
                  <a:cubicBezTo>
                    <a:pt x="31491" y="45"/>
                    <a:pt x="27391" y="1"/>
                    <a:pt x="229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5020125" y="4249500"/>
              <a:ext cx="8375" cy="17700"/>
            </a:xfrm>
            <a:custGeom>
              <a:rect b="b" l="l" r="r" t="t"/>
              <a:pathLst>
                <a:path extrusionOk="0" h="708" w="335">
                  <a:moveTo>
                    <a:pt x="266" y="1"/>
                  </a:moveTo>
                  <a:cubicBezTo>
                    <a:pt x="230" y="1"/>
                    <a:pt x="145" y="170"/>
                    <a:pt x="61" y="339"/>
                  </a:cubicBezTo>
                  <a:cubicBezTo>
                    <a:pt x="0" y="521"/>
                    <a:pt x="0" y="703"/>
                    <a:pt x="31" y="703"/>
                  </a:cubicBezTo>
                  <a:cubicBezTo>
                    <a:pt x="36" y="706"/>
                    <a:pt x="41" y="707"/>
                    <a:pt x="47" y="707"/>
                  </a:cubicBezTo>
                  <a:cubicBezTo>
                    <a:pt x="107" y="707"/>
                    <a:pt x="188" y="566"/>
                    <a:pt x="243" y="399"/>
                  </a:cubicBezTo>
                  <a:cubicBezTo>
                    <a:pt x="335" y="187"/>
                    <a:pt x="335" y="35"/>
                    <a:pt x="274" y="4"/>
                  </a:cubicBezTo>
                  <a:cubicBezTo>
                    <a:pt x="271" y="2"/>
                    <a:pt x="269" y="1"/>
                    <a:pt x="26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5005675" y="4304300"/>
              <a:ext cx="6875" cy="38025"/>
            </a:xfrm>
            <a:custGeom>
              <a:rect b="b" l="l" r="r" t="t"/>
              <a:pathLst>
                <a:path extrusionOk="0" h="1521" w="275">
                  <a:moveTo>
                    <a:pt x="213" y="1"/>
                  </a:moveTo>
                  <a:cubicBezTo>
                    <a:pt x="92" y="244"/>
                    <a:pt x="1" y="517"/>
                    <a:pt x="31" y="761"/>
                  </a:cubicBezTo>
                  <a:cubicBezTo>
                    <a:pt x="1" y="1186"/>
                    <a:pt x="61" y="1520"/>
                    <a:pt x="122" y="1520"/>
                  </a:cubicBezTo>
                  <a:cubicBezTo>
                    <a:pt x="213" y="1277"/>
                    <a:pt x="244" y="1034"/>
                    <a:pt x="213" y="761"/>
                  </a:cubicBezTo>
                  <a:cubicBezTo>
                    <a:pt x="244" y="365"/>
                    <a:pt x="274" y="1"/>
                    <a:pt x="2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5016325" y="4379525"/>
              <a:ext cx="25100" cy="31275"/>
            </a:xfrm>
            <a:custGeom>
              <a:rect b="b" l="l" r="r" t="t"/>
              <a:pathLst>
                <a:path extrusionOk="0" h="1251" w="1004">
                  <a:moveTo>
                    <a:pt x="61" y="1"/>
                  </a:moveTo>
                  <a:cubicBezTo>
                    <a:pt x="0" y="31"/>
                    <a:pt x="122" y="366"/>
                    <a:pt x="365" y="730"/>
                  </a:cubicBezTo>
                  <a:cubicBezTo>
                    <a:pt x="591" y="1069"/>
                    <a:pt x="869" y="1250"/>
                    <a:pt x="932" y="1250"/>
                  </a:cubicBezTo>
                  <a:cubicBezTo>
                    <a:pt x="937" y="1250"/>
                    <a:pt x="940" y="1249"/>
                    <a:pt x="942" y="1247"/>
                  </a:cubicBezTo>
                  <a:cubicBezTo>
                    <a:pt x="1003" y="1217"/>
                    <a:pt x="760" y="943"/>
                    <a:pt x="517" y="609"/>
                  </a:cubicBezTo>
                  <a:cubicBezTo>
                    <a:pt x="274" y="274"/>
                    <a:pt x="122" y="1"/>
                    <a:pt x="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5073300" y="4428725"/>
              <a:ext cx="38025" cy="10125"/>
            </a:xfrm>
            <a:custGeom>
              <a:rect b="b" l="l" r="r" t="t"/>
              <a:pathLst>
                <a:path extrusionOk="0" h="405" w="1521">
                  <a:moveTo>
                    <a:pt x="163" y="1"/>
                  </a:moveTo>
                  <a:cubicBezTo>
                    <a:pt x="118" y="1"/>
                    <a:pt x="74" y="3"/>
                    <a:pt x="31" y="9"/>
                  </a:cubicBezTo>
                  <a:cubicBezTo>
                    <a:pt x="1" y="69"/>
                    <a:pt x="335" y="221"/>
                    <a:pt x="761" y="313"/>
                  </a:cubicBezTo>
                  <a:cubicBezTo>
                    <a:pt x="1016" y="371"/>
                    <a:pt x="1258" y="405"/>
                    <a:pt x="1398" y="405"/>
                  </a:cubicBezTo>
                  <a:cubicBezTo>
                    <a:pt x="1475" y="405"/>
                    <a:pt x="1521" y="395"/>
                    <a:pt x="1521" y="373"/>
                  </a:cubicBezTo>
                  <a:cubicBezTo>
                    <a:pt x="1521" y="313"/>
                    <a:pt x="1186" y="221"/>
                    <a:pt x="791" y="130"/>
                  </a:cubicBezTo>
                  <a:cubicBezTo>
                    <a:pt x="591" y="55"/>
                    <a:pt x="370" y="1"/>
                    <a:pt x="16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5149300" y="4440325"/>
              <a:ext cx="38025" cy="5350"/>
            </a:xfrm>
            <a:custGeom>
              <a:rect b="b" l="l" r="r" t="t"/>
              <a:pathLst>
                <a:path extrusionOk="0" h="214" w="1521">
                  <a:moveTo>
                    <a:pt x="760" y="0"/>
                  </a:moveTo>
                  <a:cubicBezTo>
                    <a:pt x="365" y="0"/>
                    <a:pt x="0" y="31"/>
                    <a:pt x="0" y="92"/>
                  </a:cubicBezTo>
                  <a:cubicBezTo>
                    <a:pt x="0" y="152"/>
                    <a:pt x="365" y="213"/>
                    <a:pt x="760" y="213"/>
                  </a:cubicBezTo>
                  <a:cubicBezTo>
                    <a:pt x="1186" y="213"/>
                    <a:pt x="1520" y="183"/>
                    <a:pt x="1520" y="122"/>
                  </a:cubicBezTo>
                  <a:cubicBezTo>
                    <a:pt x="1277" y="31"/>
                    <a:pt x="1034" y="0"/>
                    <a:pt x="76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5226050" y="4441275"/>
              <a:ext cx="38025" cy="5150"/>
            </a:xfrm>
            <a:custGeom>
              <a:rect b="b" l="l" r="r" t="t"/>
              <a:pathLst>
                <a:path extrusionOk="0" h="206" w="1521">
                  <a:moveTo>
                    <a:pt x="772" y="0"/>
                  </a:moveTo>
                  <a:cubicBezTo>
                    <a:pt x="517" y="0"/>
                    <a:pt x="259" y="38"/>
                    <a:pt x="0" y="114"/>
                  </a:cubicBezTo>
                  <a:cubicBezTo>
                    <a:pt x="0" y="175"/>
                    <a:pt x="365" y="206"/>
                    <a:pt x="760" y="206"/>
                  </a:cubicBezTo>
                  <a:cubicBezTo>
                    <a:pt x="1186" y="206"/>
                    <a:pt x="1520" y="175"/>
                    <a:pt x="1520" y="114"/>
                  </a:cubicBezTo>
                  <a:cubicBezTo>
                    <a:pt x="1277" y="38"/>
                    <a:pt x="1026" y="0"/>
                    <a:pt x="7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5303550" y="4441575"/>
              <a:ext cx="38025" cy="5900"/>
            </a:xfrm>
            <a:custGeom>
              <a:rect b="b" l="l" r="r" t="t"/>
              <a:pathLst>
                <a:path extrusionOk="0" h="236" w="1521">
                  <a:moveTo>
                    <a:pt x="568" y="0"/>
                  </a:moveTo>
                  <a:cubicBezTo>
                    <a:pt x="361" y="0"/>
                    <a:pt x="163" y="40"/>
                    <a:pt x="1" y="133"/>
                  </a:cubicBezTo>
                  <a:cubicBezTo>
                    <a:pt x="160" y="201"/>
                    <a:pt x="354" y="235"/>
                    <a:pt x="556" y="235"/>
                  </a:cubicBezTo>
                  <a:cubicBezTo>
                    <a:pt x="624" y="235"/>
                    <a:pt x="692" y="232"/>
                    <a:pt x="761" y="224"/>
                  </a:cubicBezTo>
                  <a:cubicBezTo>
                    <a:pt x="1156" y="224"/>
                    <a:pt x="1521" y="194"/>
                    <a:pt x="1521" y="133"/>
                  </a:cubicBezTo>
                  <a:cubicBezTo>
                    <a:pt x="1320" y="58"/>
                    <a:pt x="1100" y="3"/>
                    <a:pt x="892" y="3"/>
                  </a:cubicBezTo>
                  <a:cubicBezTo>
                    <a:pt x="848" y="3"/>
                    <a:pt x="804" y="6"/>
                    <a:pt x="761" y="11"/>
                  </a:cubicBezTo>
                  <a:cubicBezTo>
                    <a:pt x="696" y="4"/>
                    <a:pt x="631" y="0"/>
                    <a:pt x="5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5380300" y="4442000"/>
              <a:ext cx="38025" cy="5475"/>
            </a:xfrm>
            <a:custGeom>
              <a:rect b="b" l="l" r="r" t="t"/>
              <a:pathLst>
                <a:path extrusionOk="0" h="219" w="1521">
                  <a:moveTo>
                    <a:pt x="970" y="0"/>
                  </a:moveTo>
                  <a:cubicBezTo>
                    <a:pt x="899" y="0"/>
                    <a:pt x="829" y="8"/>
                    <a:pt x="761" y="25"/>
                  </a:cubicBezTo>
                  <a:cubicBezTo>
                    <a:pt x="335" y="25"/>
                    <a:pt x="1" y="55"/>
                    <a:pt x="1" y="116"/>
                  </a:cubicBezTo>
                  <a:cubicBezTo>
                    <a:pt x="183" y="184"/>
                    <a:pt x="365" y="218"/>
                    <a:pt x="561" y="218"/>
                  </a:cubicBezTo>
                  <a:cubicBezTo>
                    <a:pt x="626" y="218"/>
                    <a:pt x="692" y="215"/>
                    <a:pt x="761" y="207"/>
                  </a:cubicBezTo>
                  <a:cubicBezTo>
                    <a:pt x="1156" y="207"/>
                    <a:pt x="1521" y="177"/>
                    <a:pt x="1521" y="116"/>
                  </a:cubicBezTo>
                  <a:cubicBezTo>
                    <a:pt x="1345" y="50"/>
                    <a:pt x="1154" y="0"/>
                    <a:pt x="97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5457050" y="4441550"/>
              <a:ext cx="38025" cy="5900"/>
            </a:xfrm>
            <a:custGeom>
              <a:rect b="b" l="l" r="r" t="t"/>
              <a:pathLst>
                <a:path extrusionOk="0" h="236" w="1521">
                  <a:moveTo>
                    <a:pt x="948" y="1"/>
                  </a:moveTo>
                  <a:cubicBezTo>
                    <a:pt x="884" y="1"/>
                    <a:pt x="821" y="5"/>
                    <a:pt x="761" y="12"/>
                  </a:cubicBezTo>
                  <a:cubicBezTo>
                    <a:pt x="335" y="12"/>
                    <a:pt x="1" y="73"/>
                    <a:pt x="1" y="103"/>
                  </a:cubicBezTo>
                  <a:cubicBezTo>
                    <a:pt x="186" y="196"/>
                    <a:pt x="372" y="236"/>
                    <a:pt x="572" y="236"/>
                  </a:cubicBezTo>
                  <a:cubicBezTo>
                    <a:pt x="633" y="236"/>
                    <a:pt x="696" y="232"/>
                    <a:pt x="761" y="225"/>
                  </a:cubicBezTo>
                  <a:cubicBezTo>
                    <a:pt x="1156" y="225"/>
                    <a:pt x="1520" y="164"/>
                    <a:pt x="1520" y="103"/>
                  </a:cubicBezTo>
                  <a:cubicBezTo>
                    <a:pt x="1338" y="35"/>
                    <a:pt x="1139" y="1"/>
                    <a:pt x="94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5533800" y="4440875"/>
              <a:ext cx="38025" cy="5825"/>
            </a:xfrm>
            <a:custGeom>
              <a:rect b="b" l="l" r="r" t="t"/>
              <a:pathLst>
                <a:path extrusionOk="0" h="233" w="1521">
                  <a:moveTo>
                    <a:pt x="618" y="1"/>
                  </a:moveTo>
                  <a:cubicBezTo>
                    <a:pt x="401" y="1"/>
                    <a:pt x="201" y="55"/>
                    <a:pt x="1" y="130"/>
                  </a:cubicBezTo>
                  <a:cubicBezTo>
                    <a:pt x="1" y="191"/>
                    <a:pt x="335" y="222"/>
                    <a:pt x="761" y="222"/>
                  </a:cubicBezTo>
                  <a:cubicBezTo>
                    <a:pt x="818" y="229"/>
                    <a:pt x="877" y="233"/>
                    <a:pt x="937" y="233"/>
                  </a:cubicBezTo>
                  <a:cubicBezTo>
                    <a:pt x="1131" y="233"/>
                    <a:pt x="1335" y="193"/>
                    <a:pt x="1520" y="100"/>
                  </a:cubicBezTo>
                  <a:cubicBezTo>
                    <a:pt x="1520" y="70"/>
                    <a:pt x="1186" y="9"/>
                    <a:pt x="761" y="9"/>
                  </a:cubicBezTo>
                  <a:cubicBezTo>
                    <a:pt x="712" y="4"/>
                    <a:pt x="665" y="1"/>
                    <a:pt x="6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5610550" y="4440325"/>
              <a:ext cx="38025" cy="5625"/>
            </a:xfrm>
            <a:custGeom>
              <a:rect b="b" l="l" r="r" t="t"/>
              <a:pathLst>
                <a:path extrusionOk="0" h="225" w="1521">
                  <a:moveTo>
                    <a:pt x="761" y="0"/>
                  </a:moveTo>
                  <a:cubicBezTo>
                    <a:pt x="335" y="31"/>
                    <a:pt x="1" y="61"/>
                    <a:pt x="1" y="122"/>
                  </a:cubicBezTo>
                  <a:cubicBezTo>
                    <a:pt x="183" y="190"/>
                    <a:pt x="365" y="225"/>
                    <a:pt x="561" y="225"/>
                  </a:cubicBezTo>
                  <a:cubicBezTo>
                    <a:pt x="626" y="225"/>
                    <a:pt x="692" y="221"/>
                    <a:pt x="761" y="213"/>
                  </a:cubicBezTo>
                  <a:cubicBezTo>
                    <a:pt x="818" y="220"/>
                    <a:pt x="877" y="224"/>
                    <a:pt x="937" y="224"/>
                  </a:cubicBezTo>
                  <a:cubicBezTo>
                    <a:pt x="1131" y="224"/>
                    <a:pt x="1335" y="185"/>
                    <a:pt x="1520" y="92"/>
                  </a:cubicBezTo>
                  <a:cubicBezTo>
                    <a:pt x="1520" y="31"/>
                    <a:pt x="1186" y="0"/>
                    <a:pt x="76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5687300" y="4439275"/>
              <a:ext cx="38025" cy="5825"/>
            </a:xfrm>
            <a:custGeom>
              <a:rect b="b" l="l" r="r" t="t"/>
              <a:pathLst>
                <a:path extrusionOk="0" h="233" w="1521">
                  <a:moveTo>
                    <a:pt x="948" y="1"/>
                  </a:moveTo>
                  <a:cubicBezTo>
                    <a:pt x="884" y="1"/>
                    <a:pt x="821" y="4"/>
                    <a:pt x="760" y="12"/>
                  </a:cubicBezTo>
                  <a:cubicBezTo>
                    <a:pt x="335" y="12"/>
                    <a:pt x="1" y="73"/>
                    <a:pt x="1" y="134"/>
                  </a:cubicBezTo>
                  <a:cubicBezTo>
                    <a:pt x="1" y="194"/>
                    <a:pt x="335" y="225"/>
                    <a:pt x="760" y="225"/>
                  </a:cubicBezTo>
                  <a:cubicBezTo>
                    <a:pt x="804" y="230"/>
                    <a:pt x="848" y="233"/>
                    <a:pt x="892" y="233"/>
                  </a:cubicBezTo>
                  <a:cubicBezTo>
                    <a:pt x="1100" y="233"/>
                    <a:pt x="1320" y="178"/>
                    <a:pt x="1520" y="103"/>
                  </a:cubicBezTo>
                  <a:cubicBezTo>
                    <a:pt x="1338" y="35"/>
                    <a:pt x="1139" y="1"/>
                    <a:pt x="94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5764050" y="4439000"/>
              <a:ext cx="38025" cy="5425"/>
            </a:xfrm>
            <a:custGeom>
              <a:rect b="b" l="l" r="r" t="t"/>
              <a:pathLst>
                <a:path extrusionOk="0" h="217" w="1521">
                  <a:moveTo>
                    <a:pt x="749" y="0"/>
                  </a:moveTo>
                  <a:cubicBezTo>
                    <a:pt x="494" y="0"/>
                    <a:pt x="244" y="38"/>
                    <a:pt x="1" y="114"/>
                  </a:cubicBezTo>
                  <a:cubicBezTo>
                    <a:pt x="183" y="183"/>
                    <a:pt x="365" y="217"/>
                    <a:pt x="561" y="217"/>
                  </a:cubicBezTo>
                  <a:cubicBezTo>
                    <a:pt x="626" y="217"/>
                    <a:pt x="692" y="213"/>
                    <a:pt x="760" y="205"/>
                  </a:cubicBezTo>
                  <a:cubicBezTo>
                    <a:pt x="1125" y="179"/>
                    <a:pt x="1422" y="153"/>
                    <a:pt x="1500" y="108"/>
                  </a:cubicBezTo>
                  <a:lnTo>
                    <a:pt x="1500" y="108"/>
                  </a:lnTo>
                  <a:cubicBezTo>
                    <a:pt x="1507" y="110"/>
                    <a:pt x="1514" y="112"/>
                    <a:pt x="1520" y="114"/>
                  </a:cubicBezTo>
                  <a:lnTo>
                    <a:pt x="1520" y="84"/>
                  </a:lnTo>
                  <a:cubicBezTo>
                    <a:pt x="1520" y="93"/>
                    <a:pt x="1513" y="101"/>
                    <a:pt x="1500" y="108"/>
                  </a:cubicBezTo>
                  <a:lnTo>
                    <a:pt x="1500" y="108"/>
                  </a:lnTo>
                  <a:cubicBezTo>
                    <a:pt x="1249" y="36"/>
                    <a:pt x="997" y="0"/>
                    <a:pt x="74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5840800" y="4438525"/>
              <a:ext cx="38025" cy="5625"/>
            </a:xfrm>
            <a:custGeom>
              <a:rect b="b" l="l" r="r" t="t"/>
              <a:pathLst>
                <a:path extrusionOk="0" h="225" w="1521">
                  <a:moveTo>
                    <a:pt x="560" y="0"/>
                  </a:moveTo>
                  <a:cubicBezTo>
                    <a:pt x="365" y="0"/>
                    <a:pt x="183" y="34"/>
                    <a:pt x="1" y="103"/>
                  </a:cubicBezTo>
                  <a:cubicBezTo>
                    <a:pt x="244" y="194"/>
                    <a:pt x="487" y="224"/>
                    <a:pt x="760" y="224"/>
                  </a:cubicBezTo>
                  <a:cubicBezTo>
                    <a:pt x="1186" y="194"/>
                    <a:pt x="1520" y="164"/>
                    <a:pt x="1520" y="103"/>
                  </a:cubicBezTo>
                  <a:cubicBezTo>
                    <a:pt x="1338" y="34"/>
                    <a:pt x="1138" y="0"/>
                    <a:pt x="948" y="0"/>
                  </a:cubicBezTo>
                  <a:cubicBezTo>
                    <a:pt x="884" y="0"/>
                    <a:pt x="821" y="4"/>
                    <a:pt x="760" y="12"/>
                  </a:cubicBezTo>
                  <a:cubicBezTo>
                    <a:pt x="692" y="4"/>
                    <a:pt x="626" y="0"/>
                    <a:pt x="56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5916800" y="4438050"/>
              <a:ext cx="19000" cy="5350"/>
            </a:xfrm>
            <a:custGeom>
              <a:rect b="b" l="l" r="r" t="t"/>
              <a:pathLst>
                <a:path extrusionOk="0" h="214" w="760">
                  <a:moveTo>
                    <a:pt x="395" y="0"/>
                  </a:moveTo>
                  <a:cubicBezTo>
                    <a:pt x="182" y="0"/>
                    <a:pt x="0" y="61"/>
                    <a:pt x="0" y="91"/>
                  </a:cubicBezTo>
                  <a:cubicBezTo>
                    <a:pt x="0" y="152"/>
                    <a:pt x="182" y="213"/>
                    <a:pt x="395" y="213"/>
                  </a:cubicBezTo>
                  <a:cubicBezTo>
                    <a:pt x="608" y="213"/>
                    <a:pt x="760" y="152"/>
                    <a:pt x="760" y="91"/>
                  </a:cubicBezTo>
                  <a:cubicBezTo>
                    <a:pt x="760" y="61"/>
                    <a:pt x="608" y="0"/>
                    <a:pt x="39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4989725" y="4248075"/>
              <a:ext cx="933925" cy="215275"/>
            </a:xfrm>
            <a:custGeom>
              <a:rect b="b" l="l" r="r" t="t"/>
              <a:pathLst>
                <a:path extrusionOk="0" h="8611" w="37357">
                  <a:moveTo>
                    <a:pt x="943" y="0"/>
                  </a:moveTo>
                  <a:lnTo>
                    <a:pt x="943" y="0"/>
                  </a:lnTo>
                  <a:cubicBezTo>
                    <a:pt x="943" y="0"/>
                    <a:pt x="912" y="31"/>
                    <a:pt x="912" y="122"/>
                  </a:cubicBezTo>
                  <a:cubicBezTo>
                    <a:pt x="943" y="92"/>
                    <a:pt x="943" y="61"/>
                    <a:pt x="943" y="0"/>
                  </a:cubicBezTo>
                  <a:close/>
                  <a:moveTo>
                    <a:pt x="912" y="122"/>
                  </a:moveTo>
                  <a:cubicBezTo>
                    <a:pt x="882" y="213"/>
                    <a:pt x="851" y="304"/>
                    <a:pt x="791" y="426"/>
                  </a:cubicBezTo>
                  <a:cubicBezTo>
                    <a:pt x="699" y="700"/>
                    <a:pt x="547" y="1125"/>
                    <a:pt x="426" y="1672"/>
                  </a:cubicBezTo>
                  <a:cubicBezTo>
                    <a:pt x="213" y="2310"/>
                    <a:pt x="92" y="2979"/>
                    <a:pt x="31" y="3678"/>
                  </a:cubicBezTo>
                  <a:cubicBezTo>
                    <a:pt x="0" y="4073"/>
                    <a:pt x="0" y="4529"/>
                    <a:pt x="31" y="4955"/>
                  </a:cubicBezTo>
                  <a:cubicBezTo>
                    <a:pt x="31" y="5411"/>
                    <a:pt x="152" y="5897"/>
                    <a:pt x="395" y="6323"/>
                  </a:cubicBezTo>
                  <a:cubicBezTo>
                    <a:pt x="669" y="6779"/>
                    <a:pt x="1034" y="7174"/>
                    <a:pt x="1429" y="7539"/>
                  </a:cubicBezTo>
                  <a:cubicBezTo>
                    <a:pt x="1915" y="7873"/>
                    <a:pt x="2432" y="8086"/>
                    <a:pt x="3010" y="8207"/>
                  </a:cubicBezTo>
                  <a:cubicBezTo>
                    <a:pt x="4129" y="8398"/>
                    <a:pt x="5248" y="8516"/>
                    <a:pt x="6367" y="8516"/>
                  </a:cubicBezTo>
                  <a:cubicBezTo>
                    <a:pt x="6494" y="8516"/>
                    <a:pt x="6621" y="8514"/>
                    <a:pt x="6748" y="8511"/>
                  </a:cubicBezTo>
                  <a:cubicBezTo>
                    <a:pt x="9393" y="8542"/>
                    <a:pt x="12280" y="8572"/>
                    <a:pt x="15320" y="8602"/>
                  </a:cubicBezTo>
                  <a:cubicBezTo>
                    <a:pt x="16481" y="8608"/>
                    <a:pt x="17622" y="8611"/>
                    <a:pt x="18736" y="8611"/>
                  </a:cubicBezTo>
                  <a:cubicBezTo>
                    <a:pt x="23455" y="8611"/>
                    <a:pt x="27691" y="8566"/>
                    <a:pt x="30913" y="8542"/>
                  </a:cubicBezTo>
                  <a:lnTo>
                    <a:pt x="35624" y="8481"/>
                  </a:lnTo>
                  <a:lnTo>
                    <a:pt x="36931" y="8450"/>
                  </a:lnTo>
                  <a:lnTo>
                    <a:pt x="37357" y="8450"/>
                  </a:lnTo>
                  <a:cubicBezTo>
                    <a:pt x="37326" y="8420"/>
                    <a:pt x="37296" y="8420"/>
                    <a:pt x="37265" y="8390"/>
                  </a:cubicBezTo>
                  <a:lnTo>
                    <a:pt x="30943" y="8390"/>
                  </a:lnTo>
                  <a:cubicBezTo>
                    <a:pt x="28268" y="8390"/>
                    <a:pt x="24932" y="8417"/>
                    <a:pt x="21203" y="8417"/>
                  </a:cubicBezTo>
                  <a:cubicBezTo>
                    <a:pt x="19339" y="8417"/>
                    <a:pt x="17377" y="8410"/>
                    <a:pt x="15350" y="8390"/>
                  </a:cubicBezTo>
                  <a:cubicBezTo>
                    <a:pt x="12311" y="8390"/>
                    <a:pt x="9423" y="8359"/>
                    <a:pt x="6779" y="8329"/>
                  </a:cubicBezTo>
                  <a:cubicBezTo>
                    <a:pt x="6623" y="8333"/>
                    <a:pt x="6467" y="8334"/>
                    <a:pt x="6311" y="8334"/>
                  </a:cubicBezTo>
                  <a:cubicBezTo>
                    <a:pt x="5221" y="8334"/>
                    <a:pt x="4134" y="8241"/>
                    <a:pt x="3070" y="8055"/>
                  </a:cubicBezTo>
                  <a:cubicBezTo>
                    <a:pt x="2523" y="7934"/>
                    <a:pt x="2006" y="7721"/>
                    <a:pt x="1551" y="7417"/>
                  </a:cubicBezTo>
                  <a:cubicBezTo>
                    <a:pt x="1155" y="7083"/>
                    <a:pt x="791" y="6687"/>
                    <a:pt x="517" y="6262"/>
                  </a:cubicBezTo>
                  <a:cubicBezTo>
                    <a:pt x="304" y="5867"/>
                    <a:pt x="183" y="5411"/>
                    <a:pt x="183" y="4924"/>
                  </a:cubicBezTo>
                  <a:cubicBezTo>
                    <a:pt x="152" y="4499"/>
                    <a:pt x="152" y="4104"/>
                    <a:pt x="152" y="3678"/>
                  </a:cubicBezTo>
                  <a:cubicBezTo>
                    <a:pt x="213" y="3010"/>
                    <a:pt x="335" y="2341"/>
                    <a:pt x="487" y="1672"/>
                  </a:cubicBezTo>
                  <a:cubicBezTo>
                    <a:pt x="639" y="1155"/>
                    <a:pt x="760" y="730"/>
                    <a:pt x="821" y="456"/>
                  </a:cubicBezTo>
                  <a:lnTo>
                    <a:pt x="912" y="122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4919050" y="3755675"/>
              <a:ext cx="543350" cy="448100"/>
            </a:xfrm>
            <a:custGeom>
              <a:rect b="b" l="l" r="r" t="t"/>
              <a:pathLst>
                <a:path extrusionOk="0" h="17924" w="21734">
                  <a:moveTo>
                    <a:pt x="639" y="0"/>
                  </a:moveTo>
                  <a:cubicBezTo>
                    <a:pt x="639" y="0"/>
                    <a:pt x="1" y="1216"/>
                    <a:pt x="1216" y="10639"/>
                  </a:cubicBezTo>
                  <a:cubicBezTo>
                    <a:pt x="2044" y="17019"/>
                    <a:pt x="12215" y="17923"/>
                    <a:pt x="17918" y="17923"/>
                  </a:cubicBezTo>
                  <a:cubicBezTo>
                    <a:pt x="20176" y="17923"/>
                    <a:pt x="21733" y="17781"/>
                    <a:pt x="21733" y="17781"/>
                  </a:cubicBezTo>
                  <a:lnTo>
                    <a:pt x="21338" y="12462"/>
                  </a:lnTo>
                  <a:cubicBezTo>
                    <a:pt x="19241" y="12462"/>
                    <a:pt x="12949" y="11794"/>
                    <a:pt x="9302" y="9635"/>
                  </a:cubicBezTo>
                  <a:cubicBezTo>
                    <a:pt x="8451" y="9119"/>
                    <a:pt x="8086" y="91"/>
                    <a:pt x="8086" y="91"/>
                  </a:cubicBezTo>
                  <a:lnTo>
                    <a:pt x="639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5118150" y="3739700"/>
              <a:ext cx="344250" cy="460525"/>
            </a:xfrm>
            <a:custGeom>
              <a:rect b="b" l="l" r="r" t="t"/>
              <a:pathLst>
                <a:path extrusionOk="0" h="18421" w="13770">
                  <a:moveTo>
                    <a:pt x="31" y="1"/>
                  </a:moveTo>
                  <a:cubicBezTo>
                    <a:pt x="0" y="92"/>
                    <a:pt x="0" y="183"/>
                    <a:pt x="0" y="274"/>
                  </a:cubicBezTo>
                  <a:lnTo>
                    <a:pt x="0" y="1095"/>
                  </a:lnTo>
                  <a:cubicBezTo>
                    <a:pt x="0" y="1825"/>
                    <a:pt x="61" y="2858"/>
                    <a:pt x="152" y="4104"/>
                  </a:cubicBezTo>
                  <a:cubicBezTo>
                    <a:pt x="183" y="4742"/>
                    <a:pt x="243" y="5442"/>
                    <a:pt x="304" y="6201"/>
                  </a:cubicBezTo>
                  <a:cubicBezTo>
                    <a:pt x="335" y="6992"/>
                    <a:pt x="456" y="7782"/>
                    <a:pt x="669" y="8572"/>
                  </a:cubicBezTo>
                  <a:cubicBezTo>
                    <a:pt x="882" y="9454"/>
                    <a:pt x="1368" y="10214"/>
                    <a:pt x="2067" y="10791"/>
                  </a:cubicBezTo>
                  <a:cubicBezTo>
                    <a:pt x="2827" y="11399"/>
                    <a:pt x="3800" y="11642"/>
                    <a:pt x="4742" y="11855"/>
                  </a:cubicBezTo>
                  <a:cubicBezTo>
                    <a:pt x="7551" y="12489"/>
                    <a:pt x="10419" y="12943"/>
                    <a:pt x="13289" y="13188"/>
                  </a:cubicBezTo>
                  <a:lnTo>
                    <a:pt x="13289" y="13188"/>
                  </a:lnTo>
                  <a:cubicBezTo>
                    <a:pt x="13437" y="14744"/>
                    <a:pt x="13527" y="16061"/>
                    <a:pt x="13617" y="16992"/>
                  </a:cubicBezTo>
                  <a:cubicBezTo>
                    <a:pt x="13648" y="17448"/>
                    <a:pt x="13678" y="17782"/>
                    <a:pt x="13709" y="18056"/>
                  </a:cubicBezTo>
                  <a:cubicBezTo>
                    <a:pt x="13709" y="18177"/>
                    <a:pt x="13739" y="18299"/>
                    <a:pt x="13769" y="18420"/>
                  </a:cubicBezTo>
                  <a:cubicBezTo>
                    <a:pt x="13769" y="18299"/>
                    <a:pt x="13739" y="18177"/>
                    <a:pt x="13739" y="18056"/>
                  </a:cubicBezTo>
                  <a:cubicBezTo>
                    <a:pt x="13709" y="17782"/>
                    <a:pt x="13709" y="17417"/>
                    <a:pt x="13678" y="16992"/>
                  </a:cubicBezTo>
                  <a:cubicBezTo>
                    <a:pt x="13587" y="16050"/>
                    <a:pt x="13526" y="14712"/>
                    <a:pt x="13405" y="13101"/>
                  </a:cubicBezTo>
                  <a:lnTo>
                    <a:pt x="13405" y="13040"/>
                  </a:lnTo>
                  <a:lnTo>
                    <a:pt x="13344" y="13040"/>
                  </a:lnTo>
                  <a:cubicBezTo>
                    <a:pt x="10456" y="12767"/>
                    <a:pt x="7569" y="12311"/>
                    <a:pt x="4742" y="11673"/>
                  </a:cubicBezTo>
                  <a:cubicBezTo>
                    <a:pt x="3830" y="11521"/>
                    <a:pt x="2949" y="11156"/>
                    <a:pt x="2189" y="10639"/>
                  </a:cubicBezTo>
                  <a:cubicBezTo>
                    <a:pt x="1520" y="10092"/>
                    <a:pt x="1034" y="9332"/>
                    <a:pt x="821" y="8512"/>
                  </a:cubicBezTo>
                  <a:cubicBezTo>
                    <a:pt x="608" y="7752"/>
                    <a:pt x="487" y="6961"/>
                    <a:pt x="426" y="6171"/>
                  </a:cubicBezTo>
                  <a:cubicBezTo>
                    <a:pt x="365" y="5442"/>
                    <a:pt x="304" y="4742"/>
                    <a:pt x="243" y="4104"/>
                  </a:cubicBezTo>
                  <a:cubicBezTo>
                    <a:pt x="152" y="2828"/>
                    <a:pt x="91" y="1825"/>
                    <a:pt x="61" y="1095"/>
                  </a:cubicBezTo>
                  <a:cubicBezTo>
                    <a:pt x="31" y="761"/>
                    <a:pt x="31" y="487"/>
                    <a:pt x="31" y="305"/>
                  </a:cubicBezTo>
                  <a:cubicBezTo>
                    <a:pt x="31" y="183"/>
                    <a:pt x="31" y="92"/>
                    <a:pt x="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4941850" y="3978300"/>
              <a:ext cx="527400" cy="229725"/>
            </a:xfrm>
            <a:custGeom>
              <a:rect b="b" l="l" r="r" t="t"/>
              <a:pathLst>
                <a:path extrusionOk="0" h="9189" w="21096">
                  <a:moveTo>
                    <a:pt x="152" y="1"/>
                  </a:moveTo>
                  <a:cubicBezTo>
                    <a:pt x="61" y="335"/>
                    <a:pt x="0" y="670"/>
                    <a:pt x="0" y="1004"/>
                  </a:cubicBezTo>
                  <a:cubicBezTo>
                    <a:pt x="31" y="1946"/>
                    <a:pt x="274" y="2858"/>
                    <a:pt x="730" y="3648"/>
                  </a:cubicBezTo>
                  <a:cubicBezTo>
                    <a:pt x="1034" y="4196"/>
                    <a:pt x="1429" y="4712"/>
                    <a:pt x="1885" y="5168"/>
                  </a:cubicBezTo>
                  <a:cubicBezTo>
                    <a:pt x="2402" y="5685"/>
                    <a:pt x="3010" y="6110"/>
                    <a:pt x="3648" y="6475"/>
                  </a:cubicBezTo>
                  <a:cubicBezTo>
                    <a:pt x="5137" y="7235"/>
                    <a:pt x="6718" y="7782"/>
                    <a:pt x="8359" y="8086"/>
                  </a:cubicBezTo>
                  <a:cubicBezTo>
                    <a:pt x="11308" y="8755"/>
                    <a:pt x="14317" y="9120"/>
                    <a:pt x="17356" y="9180"/>
                  </a:cubicBezTo>
                  <a:cubicBezTo>
                    <a:pt x="17513" y="9186"/>
                    <a:pt x="17669" y="9188"/>
                    <a:pt x="17826" y="9188"/>
                  </a:cubicBezTo>
                  <a:cubicBezTo>
                    <a:pt x="18581" y="9188"/>
                    <a:pt x="19337" y="9129"/>
                    <a:pt x="20092" y="9028"/>
                  </a:cubicBezTo>
                  <a:cubicBezTo>
                    <a:pt x="20426" y="8998"/>
                    <a:pt x="20669" y="8937"/>
                    <a:pt x="20852" y="8907"/>
                  </a:cubicBezTo>
                  <a:cubicBezTo>
                    <a:pt x="20943" y="8907"/>
                    <a:pt x="21034" y="8876"/>
                    <a:pt x="21095" y="8876"/>
                  </a:cubicBezTo>
                  <a:cubicBezTo>
                    <a:pt x="21065" y="8861"/>
                    <a:pt x="21027" y="8854"/>
                    <a:pt x="20985" y="8854"/>
                  </a:cubicBezTo>
                  <a:cubicBezTo>
                    <a:pt x="20943" y="8854"/>
                    <a:pt x="20897" y="8861"/>
                    <a:pt x="20852" y="8876"/>
                  </a:cubicBezTo>
                  <a:cubicBezTo>
                    <a:pt x="20669" y="8876"/>
                    <a:pt x="20426" y="8937"/>
                    <a:pt x="20092" y="8937"/>
                  </a:cubicBezTo>
                  <a:cubicBezTo>
                    <a:pt x="19408" y="9006"/>
                    <a:pt x="18724" y="9040"/>
                    <a:pt x="18040" y="9040"/>
                  </a:cubicBezTo>
                  <a:cubicBezTo>
                    <a:pt x="17812" y="9040"/>
                    <a:pt x="17584" y="9036"/>
                    <a:pt x="17356" y="9028"/>
                  </a:cubicBezTo>
                  <a:cubicBezTo>
                    <a:pt x="14347" y="8937"/>
                    <a:pt x="11368" y="8542"/>
                    <a:pt x="8420" y="7873"/>
                  </a:cubicBezTo>
                  <a:cubicBezTo>
                    <a:pt x="6779" y="7600"/>
                    <a:pt x="5198" y="7053"/>
                    <a:pt x="3709" y="6323"/>
                  </a:cubicBezTo>
                  <a:cubicBezTo>
                    <a:pt x="3070" y="5989"/>
                    <a:pt x="2493" y="5563"/>
                    <a:pt x="1976" y="5047"/>
                  </a:cubicBezTo>
                  <a:cubicBezTo>
                    <a:pt x="1551" y="4621"/>
                    <a:pt x="1155" y="4135"/>
                    <a:pt x="851" y="3588"/>
                  </a:cubicBezTo>
                  <a:cubicBezTo>
                    <a:pt x="396" y="2797"/>
                    <a:pt x="122" y="1916"/>
                    <a:pt x="92" y="1004"/>
                  </a:cubicBezTo>
                  <a:cubicBezTo>
                    <a:pt x="61" y="366"/>
                    <a:pt x="183" y="1"/>
                    <a:pt x="1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5049000" y="3765550"/>
              <a:ext cx="34200" cy="31175"/>
            </a:xfrm>
            <a:custGeom>
              <a:rect b="b" l="l" r="r" t="t"/>
              <a:pathLst>
                <a:path extrusionOk="0" h="1247" w="1368">
                  <a:moveTo>
                    <a:pt x="31" y="0"/>
                  </a:moveTo>
                  <a:cubicBezTo>
                    <a:pt x="0" y="31"/>
                    <a:pt x="365" y="213"/>
                    <a:pt x="760" y="578"/>
                  </a:cubicBezTo>
                  <a:cubicBezTo>
                    <a:pt x="973" y="791"/>
                    <a:pt x="1155" y="1003"/>
                    <a:pt x="1368" y="1246"/>
                  </a:cubicBezTo>
                  <a:cubicBezTo>
                    <a:pt x="1216" y="973"/>
                    <a:pt x="1034" y="699"/>
                    <a:pt x="790" y="517"/>
                  </a:cubicBezTo>
                  <a:cubicBezTo>
                    <a:pt x="578" y="274"/>
                    <a:pt x="304" y="122"/>
                    <a:pt x="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5068750" y="3755675"/>
              <a:ext cx="4575" cy="27375"/>
            </a:xfrm>
            <a:custGeom>
              <a:rect b="b" l="l" r="r" t="t"/>
              <a:pathLst>
                <a:path extrusionOk="0" h="1095" w="183">
                  <a:moveTo>
                    <a:pt x="61" y="0"/>
                  </a:moveTo>
                  <a:cubicBezTo>
                    <a:pt x="0" y="182"/>
                    <a:pt x="0" y="365"/>
                    <a:pt x="31" y="547"/>
                  </a:cubicBezTo>
                  <a:cubicBezTo>
                    <a:pt x="31" y="730"/>
                    <a:pt x="61" y="912"/>
                    <a:pt x="152" y="1094"/>
                  </a:cubicBezTo>
                  <a:cubicBezTo>
                    <a:pt x="183" y="1094"/>
                    <a:pt x="122" y="851"/>
                    <a:pt x="92" y="547"/>
                  </a:cubicBezTo>
                  <a:cubicBezTo>
                    <a:pt x="122" y="365"/>
                    <a:pt x="92" y="182"/>
                    <a:pt x="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5056600" y="3786825"/>
              <a:ext cx="19025" cy="3825"/>
            </a:xfrm>
            <a:custGeom>
              <a:rect b="b" l="l" r="r" t="t"/>
              <a:pathLst>
                <a:path extrusionOk="0" h="153" w="761">
                  <a:moveTo>
                    <a:pt x="760" y="0"/>
                  </a:moveTo>
                  <a:cubicBezTo>
                    <a:pt x="638" y="0"/>
                    <a:pt x="517" y="0"/>
                    <a:pt x="395" y="31"/>
                  </a:cubicBezTo>
                  <a:cubicBezTo>
                    <a:pt x="243" y="31"/>
                    <a:pt x="122" y="91"/>
                    <a:pt x="0" y="152"/>
                  </a:cubicBezTo>
                  <a:cubicBezTo>
                    <a:pt x="122" y="152"/>
                    <a:pt x="274" y="152"/>
                    <a:pt x="395" y="122"/>
                  </a:cubicBezTo>
                  <a:cubicBezTo>
                    <a:pt x="517" y="91"/>
                    <a:pt x="638" y="61"/>
                    <a:pt x="7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5457050" y="4099125"/>
              <a:ext cx="117050" cy="98050"/>
            </a:xfrm>
            <a:custGeom>
              <a:rect b="b" l="l" r="r" t="t"/>
              <a:pathLst>
                <a:path extrusionOk="0" h="3922" w="4682">
                  <a:moveTo>
                    <a:pt x="118" y="0"/>
                  </a:moveTo>
                  <a:cubicBezTo>
                    <a:pt x="43" y="0"/>
                    <a:pt x="1" y="1"/>
                    <a:pt x="1" y="1"/>
                  </a:cubicBezTo>
                  <a:lnTo>
                    <a:pt x="274" y="3740"/>
                  </a:lnTo>
                  <a:lnTo>
                    <a:pt x="4682" y="3922"/>
                  </a:lnTo>
                  <a:cubicBezTo>
                    <a:pt x="4682" y="3922"/>
                    <a:pt x="4226" y="1794"/>
                    <a:pt x="3739" y="882"/>
                  </a:cubicBezTo>
                  <a:cubicBezTo>
                    <a:pt x="3282" y="48"/>
                    <a:pt x="702" y="0"/>
                    <a:pt x="118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5351425" y="4111250"/>
              <a:ext cx="28900" cy="36550"/>
            </a:xfrm>
            <a:custGeom>
              <a:rect b="b" l="l" r="r" t="t"/>
              <a:pathLst>
                <a:path extrusionOk="0" h="1462" w="1156">
                  <a:moveTo>
                    <a:pt x="1152" y="1"/>
                  </a:moveTo>
                  <a:cubicBezTo>
                    <a:pt x="1114" y="1"/>
                    <a:pt x="961" y="381"/>
                    <a:pt x="639" y="762"/>
                  </a:cubicBezTo>
                  <a:cubicBezTo>
                    <a:pt x="419" y="1070"/>
                    <a:pt x="198" y="1299"/>
                    <a:pt x="94" y="1402"/>
                  </a:cubicBezTo>
                  <a:lnTo>
                    <a:pt x="94" y="1402"/>
                  </a:lnTo>
                  <a:cubicBezTo>
                    <a:pt x="593" y="1067"/>
                    <a:pt x="955" y="575"/>
                    <a:pt x="1156" y="2"/>
                  </a:cubicBezTo>
                  <a:cubicBezTo>
                    <a:pt x="1155" y="1"/>
                    <a:pt x="1153" y="1"/>
                    <a:pt x="1152" y="1"/>
                  </a:cubicBezTo>
                  <a:close/>
                  <a:moveTo>
                    <a:pt x="94" y="1402"/>
                  </a:moveTo>
                  <a:cubicBezTo>
                    <a:pt x="63" y="1422"/>
                    <a:pt x="32" y="1442"/>
                    <a:pt x="1" y="1461"/>
                  </a:cubicBezTo>
                  <a:lnTo>
                    <a:pt x="31" y="1461"/>
                  </a:lnTo>
                  <a:cubicBezTo>
                    <a:pt x="31" y="1461"/>
                    <a:pt x="54" y="1440"/>
                    <a:pt x="94" y="14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5365100" y="4130300"/>
              <a:ext cx="26625" cy="5475"/>
            </a:xfrm>
            <a:custGeom>
              <a:rect b="b" l="l" r="r" t="t"/>
              <a:pathLst>
                <a:path extrusionOk="0" h="219" w="1065">
                  <a:moveTo>
                    <a:pt x="1065" y="0"/>
                  </a:moveTo>
                  <a:cubicBezTo>
                    <a:pt x="882" y="0"/>
                    <a:pt x="700" y="0"/>
                    <a:pt x="518" y="30"/>
                  </a:cubicBezTo>
                  <a:cubicBezTo>
                    <a:pt x="335" y="61"/>
                    <a:pt x="153" y="122"/>
                    <a:pt x="1" y="213"/>
                  </a:cubicBezTo>
                  <a:cubicBezTo>
                    <a:pt x="1" y="217"/>
                    <a:pt x="6" y="219"/>
                    <a:pt x="14" y="219"/>
                  </a:cubicBezTo>
                  <a:cubicBezTo>
                    <a:pt x="69" y="219"/>
                    <a:pt x="282" y="148"/>
                    <a:pt x="518" y="122"/>
                  </a:cubicBezTo>
                  <a:cubicBezTo>
                    <a:pt x="700" y="122"/>
                    <a:pt x="882" y="61"/>
                    <a:pt x="10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5356000" y="4120400"/>
              <a:ext cx="5325" cy="19025"/>
            </a:xfrm>
            <a:custGeom>
              <a:rect b="b" l="l" r="r" t="t"/>
              <a:pathLst>
                <a:path extrusionOk="0" h="761" w="213">
                  <a:moveTo>
                    <a:pt x="0" y="1"/>
                  </a:moveTo>
                  <a:cubicBezTo>
                    <a:pt x="0" y="275"/>
                    <a:pt x="91" y="518"/>
                    <a:pt x="213" y="761"/>
                  </a:cubicBezTo>
                  <a:cubicBezTo>
                    <a:pt x="213" y="609"/>
                    <a:pt x="182" y="487"/>
                    <a:pt x="152" y="366"/>
                  </a:cubicBezTo>
                  <a:cubicBezTo>
                    <a:pt x="122" y="214"/>
                    <a:pt x="61" y="92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5028475" y="4050450"/>
              <a:ext cx="28150" cy="35800"/>
            </a:xfrm>
            <a:custGeom>
              <a:rect b="b" l="l" r="r" t="t"/>
              <a:pathLst>
                <a:path extrusionOk="0" h="1432" w="1126">
                  <a:moveTo>
                    <a:pt x="1124" y="1"/>
                  </a:moveTo>
                  <a:cubicBezTo>
                    <a:pt x="1112" y="1"/>
                    <a:pt x="932" y="382"/>
                    <a:pt x="639" y="762"/>
                  </a:cubicBezTo>
                  <a:cubicBezTo>
                    <a:pt x="335" y="1158"/>
                    <a:pt x="1" y="1431"/>
                    <a:pt x="1" y="1431"/>
                  </a:cubicBezTo>
                  <a:cubicBezTo>
                    <a:pt x="274" y="1279"/>
                    <a:pt x="517" y="1066"/>
                    <a:pt x="700" y="823"/>
                  </a:cubicBezTo>
                  <a:cubicBezTo>
                    <a:pt x="912" y="580"/>
                    <a:pt x="1034" y="307"/>
                    <a:pt x="1125" y="3"/>
                  </a:cubicBezTo>
                  <a:cubicBezTo>
                    <a:pt x="1125" y="1"/>
                    <a:pt x="1125" y="1"/>
                    <a:pt x="1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9"/>
            <p:cNvSpPr/>
            <p:nvPr/>
          </p:nvSpPr>
          <p:spPr>
            <a:xfrm>
              <a:off x="5041400" y="4069175"/>
              <a:ext cx="27375" cy="5675"/>
            </a:xfrm>
            <a:custGeom>
              <a:rect b="b" l="l" r="r" t="t"/>
              <a:pathLst>
                <a:path extrusionOk="0" h="227" w="1095">
                  <a:moveTo>
                    <a:pt x="929" y="1"/>
                  </a:moveTo>
                  <a:cubicBezTo>
                    <a:pt x="793" y="1"/>
                    <a:pt x="655" y="22"/>
                    <a:pt x="547" y="44"/>
                  </a:cubicBezTo>
                  <a:cubicBezTo>
                    <a:pt x="335" y="44"/>
                    <a:pt x="152" y="105"/>
                    <a:pt x="0" y="226"/>
                  </a:cubicBezTo>
                  <a:cubicBezTo>
                    <a:pt x="0" y="226"/>
                    <a:pt x="243" y="165"/>
                    <a:pt x="547" y="135"/>
                  </a:cubicBezTo>
                  <a:cubicBezTo>
                    <a:pt x="730" y="105"/>
                    <a:pt x="912" y="74"/>
                    <a:pt x="1094" y="13"/>
                  </a:cubicBezTo>
                  <a:cubicBezTo>
                    <a:pt x="1041" y="5"/>
                    <a:pt x="985" y="1"/>
                    <a:pt x="9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>
              <a:off x="5032275" y="4059625"/>
              <a:ext cx="6100" cy="18250"/>
            </a:xfrm>
            <a:custGeom>
              <a:rect b="b" l="l" r="r" t="t"/>
              <a:pathLst>
                <a:path extrusionOk="0" h="730" w="244">
                  <a:moveTo>
                    <a:pt x="0" y="0"/>
                  </a:moveTo>
                  <a:cubicBezTo>
                    <a:pt x="0" y="122"/>
                    <a:pt x="31" y="274"/>
                    <a:pt x="92" y="395"/>
                  </a:cubicBezTo>
                  <a:cubicBezTo>
                    <a:pt x="92" y="517"/>
                    <a:pt x="152" y="639"/>
                    <a:pt x="244" y="730"/>
                  </a:cubicBezTo>
                  <a:cubicBezTo>
                    <a:pt x="213" y="608"/>
                    <a:pt x="213" y="487"/>
                    <a:pt x="152" y="395"/>
                  </a:cubicBezTo>
                  <a:cubicBezTo>
                    <a:pt x="122" y="243"/>
                    <a:pt x="92" y="12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5205525" y="4065700"/>
              <a:ext cx="31950" cy="33450"/>
            </a:xfrm>
            <a:custGeom>
              <a:rect b="b" l="l" r="r" t="t"/>
              <a:pathLst>
                <a:path extrusionOk="0" h="1338" w="1278">
                  <a:moveTo>
                    <a:pt x="31" y="0"/>
                  </a:moveTo>
                  <a:lnTo>
                    <a:pt x="31" y="0"/>
                  </a:lnTo>
                  <a:cubicBezTo>
                    <a:pt x="1" y="0"/>
                    <a:pt x="365" y="244"/>
                    <a:pt x="700" y="608"/>
                  </a:cubicBezTo>
                  <a:cubicBezTo>
                    <a:pt x="1065" y="973"/>
                    <a:pt x="1247" y="1338"/>
                    <a:pt x="1277" y="1338"/>
                  </a:cubicBezTo>
                  <a:cubicBezTo>
                    <a:pt x="1156" y="1034"/>
                    <a:pt x="1004" y="791"/>
                    <a:pt x="791" y="548"/>
                  </a:cubicBezTo>
                  <a:cubicBezTo>
                    <a:pt x="578" y="304"/>
                    <a:pt x="305" y="122"/>
                    <a:pt x="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5225300" y="4056575"/>
              <a:ext cx="3050" cy="27375"/>
            </a:xfrm>
            <a:custGeom>
              <a:rect b="b" l="l" r="r" t="t"/>
              <a:pathLst>
                <a:path extrusionOk="0" h="1095" w="122">
                  <a:moveTo>
                    <a:pt x="91" y="1"/>
                  </a:moveTo>
                  <a:cubicBezTo>
                    <a:pt x="30" y="183"/>
                    <a:pt x="0" y="365"/>
                    <a:pt x="30" y="548"/>
                  </a:cubicBezTo>
                  <a:cubicBezTo>
                    <a:pt x="0" y="730"/>
                    <a:pt x="30" y="943"/>
                    <a:pt x="91" y="1095"/>
                  </a:cubicBezTo>
                  <a:cubicBezTo>
                    <a:pt x="91" y="913"/>
                    <a:pt x="91" y="730"/>
                    <a:pt x="91" y="548"/>
                  </a:cubicBezTo>
                  <a:cubicBezTo>
                    <a:pt x="122" y="365"/>
                    <a:pt x="122" y="183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5211600" y="4087925"/>
              <a:ext cx="19025" cy="2875"/>
            </a:xfrm>
            <a:custGeom>
              <a:rect b="b" l="l" r="r" t="t"/>
              <a:pathLst>
                <a:path extrusionOk="0" h="115" w="761">
                  <a:moveTo>
                    <a:pt x="578" y="1"/>
                  </a:moveTo>
                  <a:cubicBezTo>
                    <a:pt x="518" y="1"/>
                    <a:pt x="457" y="8"/>
                    <a:pt x="396" y="23"/>
                  </a:cubicBezTo>
                  <a:cubicBezTo>
                    <a:pt x="274" y="23"/>
                    <a:pt x="122" y="54"/>
                    <a:pt x="1" y="115"/>
                  </a:cubicBezTo>
                  <a:lnTo>
                    <a:pt x="396" y="115"/>
                  </a:lnTo>
                  <a:cubicBezTo>
                    <a:pt x="518" y="115"/>
                    <a:pt x="639" y="84"/>
                    <a:pt x="761" y="23"/>
                  </a:cubicBezTo>
                  <a:cubicBezTo>
                    <a:pt x="700" y="8"/>
                    <a:pt x="639" y="1"/>
                    <a:pt x="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4983650" y="3892450"/>
              <a:ext cx="31175" cy="34225"/>
            </a:xfrm>
            <a:custGeom>
              <a:rect b="b" l="l" r="r" t="t"/>
              <a:pathLst>
                <a:path extrusionOk="0" h="1369" w="1247">
                  <a:moveTo>
                    <a:pt x="0" y="0"/>
                  </a:moveTo>
                  <a:cubicBezTo>
                    <a:pt x="0" y="31"/>
                    <a:pt x="335" y="243"/>
                    <a:pt x="699" y="608"/>
                  </a:cubicBezTo>
                  <a:cubicBezTo>
                    <a:pt x="1034" y="1003"/>
                    <a:pt x="1246" y="1368"/>
                    <a:pt x="1246" y="1368"/>
                  </a:cubicBezTo>
                  <a:cubicBezTo>
                    <a:pt x="1003" y="760"/>
                    <a:pt x="578" y="304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5002650" y="3884075"/>
              <a:ext cx="3050" cy="27400"/>
            </a:xfrm>
            <a:custGeom>
              <a:rect b="b" l="l" r="r" t="t"/>
              <a:pathLst>
                <a:path extrusionOk="0" h="1096" w="122">
                  <a:moveTo>
                    <a:pt x="91" y="1"/>
                  </a:moveTo>
                  <a:cubicBezTo>
                    <a:pt x="30" y="183"/>
                    <a:pt x="30" y="366"/>
                    <a:pt x="30" y="548"/>
                  </a:cubicBezTo>
                  <a:cubicBezTo>
                    <a:pt x="0" y="730"/>
                    <a:pt x="30" y="943"/>
                    <a:pt x="122" y="1095"/>
                  </a:cubicBezTo>
                  <a:cubicBezTo>
                    <a:pt x="122" y="1095"/>
                    <a:pt x="91" y="852"/>
                    <a:pt x="122" y="548"/>
                  </a:cubicBezTo>
                  <a:cubicBezTo>
                    <a:pt x="122" y="366"/>
                    <a:pt x="122" y="183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4989725" y="3915250"/>
              <a:ext cx="19025" cy="2875"/>
            </a:xfrm>
            <a:custGeom>
              <a:rect b="b" l="l" r="r" t="t"/>
              <a:pathLst>
                <a:path extrusionOk="0" h="115" w="761">
                  <a:moveTo>
                    <a:pt x="760" y="0"/>
                  </a:moveTo>
                  <a:cubicBezTo>
                    <a:pt x="487" y="0"/>
                    <a:pt x="244" y="31"/>
                    <a:pt x="0" y="91"/>
                  </a:cubicBezTo>
                  <a:cubicBezTo>
                    <a:pt x="61" y="107"/>
                    <a:pt x="122" y="114"/>
                    <a:pt x="183" y="114"/>
                  </a:cubicBezTo>
                  <a:cubicBezTo>
                    <a:pt x="244" y="114"/>
                    <a:pt x="304" y="107"/>
                    <a:pt x="365" y="91"/>
                  </a:cubicBezTo>
                  <a:cubicBezTo>
                    <a:pt x="487" y="91"/>
                    <a:pt x="639" y="61"/>
                    <a:pt x="760" y="31"/>
                  </a:cubicBezTo>
                  <a:lnTo>
                    <a:pt x="7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4987450" y="3711600"/>
              <a:ext cx="15975" cy="23575"/>
            </a:xfrm>
            <a:custGeom>
              <a:rect b="b" l="l" r="r" t="t"/>
              <a:pathLst>
                <a:path extrusionOk="0" h="943" w="639">
                  <a:moveTo>
                    <a:pt x="638" y="0"/>
                  </a:moveTo>
                  <a:cubicBezTo>
                    <a:pt x="517" y="152"/>
                    <a:pt x="426" y="304"/>
                    <a:pt x="335" y="486"/>
                  </a:cubicBezTo>
                  <a:cubicBezTo>
                    <a:pt x="213" y="638"/>
                    <a:pt x="91" y="790"/>
                    <a:pt x="0" y="942"/>
                  </a:cubicBezTo>
                  <a:cubicBezTo>
                    <a:pt x="152" y="821"/>
                    <a:pt x="304" y="699"/>
                    <a:pt x="395" y="517"/>
                  </a:cubicBezTo>
                  <a:cubicBezTo>
                    <a:pt x="517" y="365"/>
                    <a:pt x="578" y="213"/>
                    <a:pt x="63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9"/>
            <p:cNvSpPr/>
            <p:nvPr/>
          </p:nvSpPr>
          <p:spPr>
            <a:xfrm>
              <a:off x="5078625" y="3640150"/>
              <a:ext cx="14475" cy="27400"/>
            </a:xfrm>
            <a:custGeom>
              <a:rect b="b" l="l" r="r" t="t"/>
              <a:pathLst>
                <a:path extrusionOk="0" h="1096" w="579">
                  <a:moveTo>
                    <a:pt x="1" y="1"/>
                  </a:moveTo>
                  <a:lnTo>
                    <a:pt x="1" y="1"/>
                  </a:lnTo>
                  <a:cubicBezTo>
                    <a:pt x="61" y="183"/>
                    <a:pt x="153" y="366"/>
                    <a:pt x="244" y="548"/>
                  </a:cubicBezTo>
                  <a:cubicBezTo>
                    <a:pt x="335" y="730"/>
                    <a:pt x="426" y="913"/>
                    <a:pt x="578" y="1095"/>
                  </a:cubicBezTo>
                  <a:cubicBezTo>
                    <a:pt x="517" y="882"/>
                    <a:pt x="426" y="700"/>
                    <a:pt x="335" y="518"/>
                  </a:cubicBezTo>
                  <a:cubicBezTo>
                    <a:pt x="244" y="335"/>
                    <a:pt x="122" y="153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9"/>
            <p:cNvSpPr/>
            <p:nvPr/>
          </p:nvSpPr>
          <p:spPr>
            <a:xfrm>
              <a:off x="5196400" y="3724500"/>
              <a:ext cx="27400" cy="29675"/>
            </a:xfrm>
            <a:custGeom>
              <a:rect b="b" l="l" r="r" t="t"/>
              <a:pathLst>
                <a:path extrusionOk="0" h="1187" w="1096">
                  <a:moveTo>
                    <a:pt x="1095" y="1"/>
                  </a:moveTo>
                  <a:cubicBezTo>
                    <a:pt x="882" y="153"/>
                    <a:pt x="700" y="366"/>
                    <a:pt x="518" y="578"/>
                  </a:cubicBezTo>
                  <a:cubicBezTo>
                    <a:pt x="335" y="761"/>
                    <a:pt x="153" y="974"/>
                    <a:pt x="1" y="1186"/>
                  </a:cubicBezTo>
                  <a:cubicBezTo>
                    <a:pt x="214" y="1004"/>
                    <a:pt x="396" y="822"/>
                    <a:pt x="578" y="609"/>
                  </a:cubicBezTo>
                  <a:cubicBezTo>
                    <a:pt x="761" y="426"/>
                    <a:pt x="943" y="214"/>
                    <a:pt x="109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9"/>
            <p:cNvSpPr/>
            <p:nvPr/>
          </p:nvSpPr>
          <p:spPr>
            <a:xfrm>
              <a:off x="5189575" y="3862800"/>
              <a:ext cx="21300" cy="18275"/>
            </a:xfrm>
            <a:custGeom>
              <a:rect b="b" l="l" r="r" t="t"/>
              <a:pathLst>
                <a:path extrusionOk="0" h="731" w="852">
                  <a:moveTo>
                    <a:pt x="0" y="1"/>
                  </a:moveTo>
                  <a:cubicBezTo>
                    <a:pt x="61" y="183"/>
                    <a:pt x="183" y="335"/>
                    <a:pt x="335" y="457"/>
                  </a:cubicBezTo>
                  <a:cubicBezTo>
                    <a:pt x="487" y="578"/>
                    <a:pt x="639" y="670"/>
                    <a:pt x="851" y="730"/>
                  </a:cubicBezTo>
                  <a:cubicBezTo>
                    <a:pt x="851" y="700"/>
                    <a:pt x="639" y="578"/>
                    <a:pt x="396" y="396"/>
                  </a:cubicBezTo>
                  <a:cubicBezTo>
                    <a:pt x="152" y="18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9"/>
            <p:cNvSpPr/>
            <p:nvPr/>
          </p:nvSpPr>
          <p:spPr>
            <a:xfrm>
              <a:off x="5264800" y="3864325"/>
              <a:ext cx="6100" cy="22825"/>
            </a:xfrm>
            <a:custGeom>
              <a:rect b="b" l="l" r="r" t="t"/>
              <a:pathLst>
                <a:path extrusionOk="0" h="913" w="244">
                  <a:moveTo>
                    <a:pt x="244" y="1"/>
                  </a:moveTo>
                  <a:lnTo>
                    <a:pt x="244" y="1"/>
                  </a:lnTo>
                  <a:cubicBezTo>
                    <a:pt x="153" y="153"/>
                    <a:pt x="122" y="305"/>
                    <a:pt x="92" y="457"/>
                  </a:cubicBezTo>
                  <a:cubicBezTo>
                    <a:pt x="31" y="578"/>
                    <a:pt x="1" y="730"/>
                    <a:pt x="1" y="913"/>
                  </a:cubicBezTo>
                  <a:cubicBezTo>
                    <a:pt x="92" y="761"/>
                    <a:pt x="153" y="609"/>
                    <a:pt x="153" y="457"/>
                  </a:cubicBezTo>
                  <a:cubicBezTo>
                    <a:pt x="213" y="305"/>
                    <a:pt x="244" y="153"/>
                    <a:pt x="24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9"/>
            <p:cNvSpPr/>
            <p:nvPr/>
          </p:nvSpPr>
          <p:spPr>
            <a:xfrm>
              <a:off x="5176650" y="3978300"/>
              <a:ext cx="22075" cy="19025"/>
            </a:xfrm>
            <a:custGeom>
              <a:rect b="b" l="l" r="r" t="t"/>
              <a:pathLst>
                <a:path extrusionOk="0" h="761" w="883">
                  <a:moveTo>
                    <a:pt x="1" y="1"/>
                  </a:moveTo>
                  <a:lnTo>
                    <a:pt x="1" y="1"/>
                  </a:lnTo>
                  <a:cubicBezTo>
                    <a:pt x="122" y="153"/>
                    <a:pt x="274" y="305"/>
                    <a:pt x="426" y="396"/>
                  </a:cubicBezTo>
                  <a:cubicBezTo>
                    <a:pt x="548" y="548"/>
                    <a:pt x="730" y="670"/>
                    <a:pt x="882" y="761"/>
                  </a:cubicBezTo>
                  <a:cubicBezTo>
                    <a:pt x="761" y="609"/>
                    <a:pt x="639" y="457"/>
                    <a:pt x="487" y="335"/>
                  </a:cubicBezTo>
                  <a:cubicBezTo>
                    <a:pt x="335" y="214"/>
                    <a:pt x="183" y="92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9"/>
            <p:cNvSpPr/>
            <p:nvPr/>
          </p:nvSpPr>
          <p:spPr>
            <a:xfrm>
              <a:off x="5271650" y="4004900"/>
              <a:ext cx="3050" cy="18275"/>
            </a:xfrm>
            <a:custGeom>
              <a:rect b="b" l="l" r="r" t="t"/>
              <a:pathLst>
                <a:path extrusionOk="0" h="731" w="122">
                  <a:moveTo>
                    <a:pt x="61" y="1"/>
                  </a:moveTo>
                  <a:cubicBezTo>
                    <a:pt x="31" y="122"/>
                    <a:pt x="0" y="244"/>
                    <a:pt x="31" y="366"/>
                  </a:cubicBezTo>
                  <a:cubicBezTo>
                    <a:pt x="0" y="487"/>
                    <a:pt x="31" y="609"/>
                    <a:pt x="61" y="730"/>
                  </a:cubicBezTo>
                  <a:cubicBezTo>
                    <a:pt x="91" y="609"/>
                    <a:pt x="122" y="487"/>
                    <a:pt x="91" y="366"/>
                  </a:cubicBezTo>
                  <a:cubicBezTo>
                    <a:pt x="122" y="244"/>
                    <a:pt x="91" y="122"/>
                    <a:pt x="6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9"/>
            <p:cNvSpPr/>
            <p:nvPr/>
          </p:nvSpPr>
          <p:spPr>
            <a:xfrm>
              <a:off x="5364350" y="3979825"/>
              <a:ext cx="33450" cy="13700"/>
            </a:xfrm>
            <a:custGeom>
              <a:rect b="b" l="l" r="r" t="t"/>
              <a:pathLst>
                <a:path extrusionOk="0" h="548" w="1338">
                  <a:moveTo>
                    <a:pt x="1338" y="1"/>
                  </a:moveTo>
                  <a:lnTo>
                    <a:pt x="1338" y="1"/>
                  </a:lnTo>
                  <a:cubicBezTo>
                    <a:pt x="1095" y="62"/>
                    <a:pt x="882" y="122"/>
                    <a:pt x="669" y="244"/>
                  </a:cubicBezTo>
                  <a:cubicBezTo>
                    <a:pt x="426" y="335"/>
                    <a:pt x="213" y="426"/>
                    <a:pt x="0" y="548"/>
                  </a:cubicBezTo>
                  <a:cubicBezTo>
                    <a:pt x="244" y="487"/>
                    <a:pt x="487" y="426"/>
                    <a:pt x="700" y="305"/>
                  </a:cubicBezTo>
                  <a:cubicBezTo>
                    <a:pt x="912" y="244"/>
                    <a:pt x="1125" y="122"/>
                    <a:pt x="133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9"/>
            <p:cNvSpPr/>
            <p:nvPr/>
          </p:nvSpPr>
          <p:spPr>
            <a:xfrm>
              <a:off x="5429700" y="3857500"/>
              <a:ext cx="3075" cy="26600"/>
            </a:xfrm>
            <a:custGeom>
              <a:rect b="b" l="l" r="r" t="t"/>
              <a:pathLst>
                <a:path extrusionOk="0" h="1064" w="123">
                  <a:moveTo>
                    <a:pt x="92" y="0"/>
                  </a:moveTo>
                  <a:cubicBezTo>
                    <a:pt x="31" y="152"/>
                    <a:pt x="31" y="334"/>
                    <a:pt x="31" y="517"/>
                  </a:cubicBezTo>
                  <a:cubicBezTo>
                    <a:pt x="0" y="699"/>
                    <a:pt x="31" y="882"/>
                    <a:pt x="61" y="1064"/>
                  </a:cubicBezTo>
                  <a:cubicBezTo>
                    <a:pt x="122" y="699"/>
                    <a:pt x="122" y="334"/>
                    <a:pt x="9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9"/>
            <p:cNvSpPr/>
            <p:nvPr/>
          </p:nvSpPr>
          <p:spPr>
            <a:xfrm>
              <a:off x="5350675" y="3793650"/>
              <a:ext cx="25850" cy="14475"/>
            </a:xfrm>
            <a:custGeom>
              <a:rect b="b" l="l" r="r" t="t"/>
              <a:pathLst>
                <a:path extrusionOk="0" h="579" w="1034">
                  <a:moveTo>
                    <a:pt x="0" y="1"/>
                  </a:moveTo>
                  <a:lnTo>
                    <a:pt x="0" y="1"/>
                  </a:lnTo>
                  <a:cubicBezTo>
                    <a:pt x="122" y="183"/>
                    <a:pt x="274" y="305"/>
                    <a:pt x="456" y="396"/>
                  </a:cubicBezTo>
                  <a:cubicBezTo>
                    <a:pt x="608" y="518"/>
                    <a:pt x="821" y="578"/>
                    <a:pt x="1003" y="578"/>
                  </a:cubicBezTo>
                  <a:cubicBezTo>
                    <a:pt x="1034" y="578"/>
                    <a:pt x="760" y="487"/>
                    <a:pt x="487" y="335"/>
                  </a:cubicBezTo>
                  <a:cubicBezTo>
                    <a:pt x="213" y="18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9"/>
            <p:cNvSpPr/>
            <p:nvPr/>
          </p:nvSpPr>
          <p:spPr>
            <a:xfrm>
              <a:off x="5385625" y="3680425"/>
              <a:ext cx="23575" cy="22075"/>
            </a:xfrm>
            <a:custGeom>
              <a:rect b="b" l="l" r="r" t="t"/>
              <a:pathLst>
                <a:path extrusionOk="0" h="883" w="943">
                  <a:moveTo>
                    <a:pt x="943" y="1"/>
                  </a:moveTo>
                  <a:lnTo>
                    <a:pt x="943" y="1"/>
                  </a:lnTo>
                  <a:cubicBezTo>
                    <a:pt x="760" y="92"/>
                    <a:pt x="578" y="244"/>
                    <a:pt x="426" y="396"/>
                  </a:cubicBezTo>
                  <a:cubicBezTo>
                    <a:pt x="274" y="548"/>
                    <a:pt x="122" y="700"/>
                    <a:pt x="0" y="882"/>
                  </a:cubicBezTo>
                  <a:cubicBezTo>
                    <a:pt x="183" y="761"/>
                    <a:pt x="335" y="609"/>
                    <a:pt x="487" y="457"/>
                  </a:cubicBezTo>
                  <a:cubicBezTo>
                    <a:pt x="669" y="305"/>
                    <a:pt x="821" y="153"/>
                    <a:pt x="94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9"/>
            <p:cNvSpPr/>
            <p:nvPr/>
          </p:nvSpPr>
          <p:spPr>
            <a:xfrm>
              <a:off x="5320275" y="3609000"/>
              <a:ext cx="22050" cy="6100"/>
            </a:xfrm>
            <a:custGeom>
              <a:rect b="b" l="l" r="r" t="t"/>
              <a:pathLst>
                <a:path extrusionOk="0" h="244" w="882">
                  <a:moveTo>
                    <a:pt x="0" y="1"/>
                  </a:moveTo>
                  <a:cubicBezTo>
                    <a:pt x="122" y="92"/>
                    <a:pt x="274" y="122"/>
                    <a:pt x="426" y="153"/>
                  </a:cubicBezTo>
                  <a:cubicBezTo>
                    <a:pt x="578" y="214"/>
                    <a:pt x="730" y="214"/>
                    <a:pt x="882" y="244"/>
                  </a:cubicBezTo>
                  <a:cubicBezTo>
                    <a:pt x="730" y="153"/>
                    <a:pt x="578" y="92"/>
                    <a:pt x="426" y="92"/>
                  </a:cubicBezTo>
                  <a:cubicBezTo>
                    <a:pt x="304" y="31"/>
                    <a:pt x="152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9"/>
            <p:cNvSpPr/>
            <p:nvPr/>
          </p:nvSpPr>
          <p:spPr>
            <a:xfrm>
              <a:off x="5202500" y="3561125"/>
              <a:ext cx="12925" cy="17500"/>
            </a:xfrm>
            <a:custGeom>
              <a:rect b="b" l="l" r="r" t="t"/>
              <a:pathLst>
                <a:path extrusionOk="0" h="700" w="517">
                  <a:moveTo>
                    <a:pt x="517" y="1"/>
                  </a:moveTo>
                  <a:lnTo>
                    <a:pt x="517" y="1"/>
                  </a:lnTo>
                  <a:cubicBezTo>
                    <a:pt x="395" y="92"/>
                    <a:pt x="304" y="214"/>
                    <a:pt x="213" y="335"/>
                  </a:cubicBezTo>
                  <a:cubicBezTo>
                    <a:pt x="122" y="426"/>
                    <a:pt x="31" y="548"/>
                    <a:pt x="0" y="700"/>
                  </a:cubicBezTo>
                  <a:cubicBezTo>
                    <a:pt x="91" y="609"/>
                    <a:pt x="213" y="487"/>
                    <a:pt x="274" y="366"/>
                  </a:cubicBezTo>
                  <a:cubicBezTo>
                    <a:pt x="365" y="274"/>
                    <a:pt x="456" y="153"/>
                    <a:pt x="5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9"/>
            <p:cNvSpPr/>
            <p:nvPr/>
          </p:nvSpPr>
          <p:spPr>
            <a:xfrm>
              <a:off x="5229850" y="3624975"/>
              <a:ext cx="14450" cy="23575"/>
            </a:xfrm>
            <a:custGeom>
              <a:rect b="b" l="l" r="r" t="t"/>
              <a:pathLst>
                <a:path extrusionOk="0" h="943" w="578">
                  <a:moveTo>
                    <a:pt x="0" y="0"/>
                  </a:moveTo>
                  <a:lnTo>
                    <a:pt x="0" y="0"/>
                  </a:lnTo>
                  <a:cubicBezTo>
                    <a:pt x="61" y="182"/>
                    <a:pt x="152" y="334"/>
                    <a:pt x="274" y="486"/>
                  </a:cubicBezTo>
                  <a:cubicBezTo>
                    <a:pt x="335" y="638"/>
                    <a:pt x="456" y="790"/>
                    <a:pt x="578" y="942"/>
                  </a:cubicBezTo>
                  <a:cubicBezTo>
                    <a:pt x="517" y="760"/>
                    <a:pt x="426" y="578"/>
                    <a:pt x="335" y="456"/>
                  </a:cubicBezTo>
                  <a:cubicBezTo>
                    <a:pt x="244" y="274"/>
                    <a:pt x="122" y="122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9"/>
            <p:cNvSpPr/>
            <p:nvPr/>
          </p:nvSpPr>
          <p:spPr>
            <a:xfrm>
              <a:off x="5146250" y="3754150"/>
              <a:ext cx="3075" cy="31925"/>
            </a:xfrm>
            <a:custGeom>
              <a:rect b="b" l="l" r="r" t="t"/>
              <a:pathLst>
                <a:path extrusionOk="0" h="1277" w="123">
                  <a:moveTo>
                    <a:pt x="31" y="0"/>
                  </a:moveTo>
                  <a:cubicBezTo>
                    <a:pt x="1" y="213"/>
                    <a:pt x="1" y="426"/>
                    <a:pt x="31" y="639"/>
                  </a:cubicBezTo>
                  <a:cubicBezTo>
                    <a:pt x="31" y="851"/>
                    <a:pt x="62" y="1064"/>
                    <a:pt x="122" y="1277"/>
                  </a:cubicBezTo>
                  <a:cubicBezTo>
                    <a:pt x="122" y="1064"/>
                    <a:pt x="122" y="851"/>
                    <a:pt x="92" y="639"/>
                  </a:cubicBezTo>
                  <a:cubicBezTo>
                    <a:pt x="92" y="426"/>
                    <a:pt x="92" y="213"/>
                    <a:pt x="3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9"/>
            <p:cNvSpPr/>
            <p:nvPr/>
          </p:nvSpPr>
          <p:spPr>
            <a:xfrm>
              <a:off x="5495050" y="3830900"/>
              <a:ext cx="19775" cy="13700"/>
            </a:xfrm>
            <a:custGeom>
              <a:rect b="b" l="l" r="r" t="t"/>
              <a:pathLst>
                <a:path extrusionOk="0" h="548" w="791">
                  <a:moveTo>
                    <a:pt x="0" y="0"/>
                  </a:moveTo>
                  <a:lnTo>
                    <a:pt x="0" y="0"/>
                  </a:lnTo>
                  <a:cubicBezTo>
                    <a:pt x="122" y="122"/>
                    <a:pt x="244" y="213"/>
                    <a:pt x="365" y="304"/>
                  </a:cubicBezTo>
                  <a:cubicBezTo>
                    <a:pt x="517" y="395"/>
                    <a:pt x="639" y="487"/>
                    <a:pt x="791" y="547"/>
                  </a:cubicBezTo>
                  <a:cubicBezTo>
                    <a:pt x="700" y="426"/>
                    <a:pt x="578" y="304"/>
                    <a:pt x="426" y="243"/>
                  </a:cubicBezTo>
                  <a:cubicBezTo>
                    <a:pt x="304" y="122"/>
                    <a:pt x="152" y="3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9"/>
            <p:cNvSpPr/>
            <p:nvPr/>
          </p:nvSpPr>
          <p:spPr>
            <a:xfrm>
              <a:off x="5467700" y="3957800"/>
              <a:ext cx="6850" cy="26625"/>
            </a:xfrm>
            <a:custGeom>
              <a:rect b="b" l="l" r="r" t="t"/>
              <a:pathLst>
                <a:path extrusionOk="0" h="1065" w="274">
                  <a:moveTo>
                    <a:pt x="274" y="0"/>
                  </a:moveTo>
                  <a:cubicBezTo>
                    <a:pt x="183" y="183"/>
                    <a:pt x="122" y="335"/>
                    <a:pt x="91" y="517"/>
                  </a:cubicBezTo>
                  <a:cubicBezTo>
                    <a:pt x="31" y="699"/>
                    <a:pt x="0" y="882"/>
                    <a:pt x="0" y="1064"/>
                  </a:cubicBezTo>
                  <a:cubicBezTo>
                    <a:pt x="61" y="912"/>
                    <a:pt x="122" y="730"/>
                    <a:pt x="183" y="547"/>
                  </a:cubicBezTo>
                  <a:cubicBezTo>
                    <a:pt x="243" y="365"/>
                    <a:pt x="274" y="183"/>
                    <a:pt x="27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9"/>
            <p:cNvSpPr/>
            <p:nvPr/>
          </p:nvSpPr>
          <p:spPr>
            <a:xfrm>
              <a:off x="5493525" y="4010225"/>
              <a:ext cx="26625" cy="15225"/>
            </a:xfrm>
            <a:custGeom>
              <a:rect b="b" l="l" r="r" t="t"/>
              <a:pathLst>
                <a:path extrusionOk="0" h="609" w="1065">
                  <a:moveTo>
                    <a:pt x="1" y="1"/>
                  </a:moveTo>
                  <a:lnTo>
                    <a:pt x="1" y="1"/>
                  </a:lnTo>
                  <a:cubicBezTo>
                    <a:pt x="153" y="122"/>
                    <a:pt x="335" y="244"/>
                    <a:pt x="517" y="335"/>
                  </a:cubicBezTo>
                  <a:cubicBezTo>
                    <a:pt x="700" y="457"/>
                    <a:pt x="882" y="548"/>
                    <a:pt x="1065" y="609"/>
                  </a:cubicBezTo>
                  <a:cubicBezTo>
                    <a:pt x="913" y="457"/>
                    <a:pt x="730" y="365"/>
                    <a:pt x="548" y="274"/>
                  </a:cubicBezTo>
                  <a:cubicBezTo>
                    <a:pt x="396" y="153"/>
                    <a:pt x="213" y="6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9"/>
            <p:cNvSpPr/>
            <p:nvPr/>
          </p:nvSpPr>
          <p:spPr>
            <a:xfrm>
              <a:off x="5109775" y="4204000"/>
              <a:ext cx="25100" cy="20550"/>
            </a:xfrm>
            <a:custGeom>
              <a:rect b="b" l="l" r="r" t="t"/>
              <a:pathLst>
                <a:path extrusionOk="0" h="822" w="1004">
                  <a:moveTo>
                    <a:pt x="1004" y="0"/>
                  </a:moveTo>
                  <a:lnTo>
                    <a:pt x="1004" y="0"/>
                  </a:lnTo>
                  <a:cubicBezTo>
                    <a:pt x="822" y="92"/>
                    <a:pt x="639" y="213"/>
                    <a:pt x="487" y="365"/>
                  </a:cubicBezTo>
                  <a:cubicBezTo>
                    <a:pt x="305" y="487"/>
                    <a:pt x="153" y="639"/>
                    <a:pt x="1" y="821"/>
                  </a:cubicBezTo>
                  <a:cubicBezTo>
                    <a:pt x="183" y="700"/>
                    <a:pt x="366" y="578"/>
                    <a:pt x="548" y="426"/>
                  </a:cubicBezTo>
                  <a:cubicBezTo>
                    <a:pt x="700" y="304"/>
                    <a:pt x="882" y="152"/>
                    <a:pt x="10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9"/>
            <p:cNvSpPr/>
            <p:nvPr/>
          </p:nvSpPr>
          <p:spPr>
            <a:xfrm>
              <a:off x="5209325" y="4212350"/>
              <a:ext cx="17500" cy="18275"/>
            </a:xfrm>
            <a:custGeom>
              <a:rect b="b" l="l" r="r" t="t"/>
              <a:pathLst>
                <a:path extrusionOk="0" h="731" w="700">
                  <a:moveTo>
                    <a:pt x="1" y="1"/>
                  </a:moveTo>
                  <a:lnTo>
                    <a:pt x="1" y="1"/>
                  </a:lnTo>
                  <a:cubicBezTo>
                    <a:pt x="92" y="153"/>
                    <a:pt x="183" y="274"/>
                    <a:pt x="305" y="396"/>
                  </a:cubicBezTo>
                  <a:cubicBezTo>
                    <a:pt x="412" y="503"/>
                    <a:pt x="519" y="610"/>
                    <a:pt x="646" y="696"/>
                  </a:cubicBezTo>
                  <a:lnTo>
                    <a:pt x="646" y="696"/>
                  </a:lnTo>
                  <a:cubicBezTo>
                    <a:pt x="469" y="437"/>
                    <a:pt x="263" y="205"/>
                    <a:pt x="1" y="1"/>
                  </a:cubicBezTo>
                  <a:close/>
                  <a:moveTo>
                    <a:pt x="646" y="696"/>
                  </a:moveTo>
                  <a:cubicBezTo>
                    <a:pt x="654" y="708"/>
                    <a:pt x="662" y="719"/>
                    <a:pt x="669" y="730"/>
                  </a:cubicBezTo>
                  <a:lnTo>
                    <a:pt x="700" y="730"/>
                  </a:lnTo>
                  <a:cubicBezTo>
                    <a:pt x="682" y="719"/>
                    <a:pt x="664" y="708"/>
                    <a:pt x="646" y="696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9"/>
            <p:cNvSpPr/>
            <p:nvPr/>
          </p:nvSpPr>
          <p:spPr>
            <a:xfrm>
              <a:off x="5005675" y="4161450"/>
              <a:ext cx="21300" cy="12175"/>
            </a:xfrm>
            <a:custGeom>
              <a:rect b="b" l="l" r="r" t="t"/>
              <a:pathLst>
                <a:path extrusionOk="0" h="487" w="852">
                  <a:moveTo>
                    <a:pt x="852" y="0"/>
                  </a:moveTo>
                  <a:cubicBezTo>
                    <a:pt x="821" y="0"/>
                    <a:pt x="669" y="152"/>
                    <a:pt x="457" y="274"/>
                  </a:cubicBezTo>
                  <a:cubicBezTo>
                    <a:pt x="213" y="426"/>
                    <a:pt x="1" y="456"/>
                    <a:pt x="1" y="487"/>
                  </a:cubicBezTo>
                  <a:cubicBezTo>
                    <a:pt x="335" y="487"/>
                    <a:pt x="669" y="304"/>
                    <a:pt x="8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9"/>
            <p:cNvSpPr/>
            <p:nvPr/>
          </p:nvSpPr>
          <p:spPr>
            <a:xfrm>
              <a:off x="4979850" y="3798975"/>
              <a:ext cx="26625" cy="22075"/>
            </a:xfrm>
            <a:custGeom>
              <a:rect b="b" l="l" r="r" t="t"/>
              <a:pathLst>
                <a:path extrusionOk="0" h="883" w="1065">
                  <a:moveTo>
                    <a:pt x="0" y="1"/>
                  </a:moveTo>
                  <a:cubicBezTo>
                    <a:pt x="152" y="183"/>
                    <a:pt x="335" y="335"/>
                    <a:pt x="517" y="487"/>
                  </a:cubicBezTo>
                  <a:cubicBezTo>
                    <a:pt x="669" y="639"/>
                    <a:pt x="851" y="761"/>
                    <a:pt x="1064" y="882"/>
                  </a:cubicBezTo>
                  <a:cubicBezTo>
                    <a:pt x="912" y="730"/>
                    <a:pt x="760" y="548"/>
                    <a:pt x="547" y="426"/>
                  </a:cubicBezTo>
                  <a:cubicBezTo>
                    <a:pt x="395" y="274"/>
                    <a:pt x="213" y="12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9"/>
            <p:cNvSpPr/>
            <p:nvPr/>
          </p:nvSpPr>
          <p:spPr>
            <a:xfrm>
              <a:off x="5060400" y="3868900"/>
              <a:ext cx="28125" cy="25850"/>
            </a:xfrm>
            <a:custGeom>
              <a:rect b="b" l="l" r="r" t="t"/>
              <a:pathLst>
                <a:path extrusionOk="0" h="1034" w="1125">
                  <a:moveTo>
                    <a:pt x="1125" y="0"/>
                  </a:moveTo>
                  <a:lnTo>
                    <a:pt x="1125" y="0"/>
                  </a:lnTo>
                  <a:cubicBezTo>
                    <a:pt x="912" y="122"/>
                    <a:pt x="699" y="304"/>
                    <a:pt x="547" y="486"/>
                  </a:cubicBezTo>
                  <a:cubicBezTo>
                    <a:pt x="334" y="669"/>
                    <a:pt x="152" y="851"/>
                    <a:pt x="0" y="1033"/>
                  </a:cubicBezTo>
                  <a:cubicBezTo>
                    <a:pt x="213" y="912"/>
                    <a:pt x="426" y="730"/>
                    <a:pt x="608" y="547"/>
                  </a:cubicBezTo>
                  <a:cubicBezTo>
                    <a:pt x="790" y="365"/>
                    <a:pt x="973" y="182"/>
                    <a:pt x="11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9"/>
            <p:cNvSpPr/>
            <p:nvPr/>
          </p:nvSpPr>
          <p:spPr>
            <a:xfrm>
              <a:off x="4988950" y="3981350"/>
              <a:ext cx="31200" cy="22075"/>
            </a:xfrm>
            <a:custGeom>
              <a:rect b="b" l="l" r="r" t="t"/>
              <a:pathLst>
                <a:path extrusionOk="0" h="883" w="1248">
                  <a:moveTo>
                    <a:pt x="1" y="1"/>
                  </a:moveTo>
                  <a:lnTo>
                    <a:pt x="1" y="1"/>
                  </a:lnTo>
                  <a:cubicBezTo>
                    <a:pt x="153" y="183"/>
                    <a:pt x="335" y="365"/>
                    <a:pt x="578" y="517"/>
                  </a:cubicBezTo>
                  <a:cubicBezTo>
                    <a:pt x="761" y="669"/>
                    <a:pt x="974" y="791"/>
                    <a:pt x="1217" y="882"/>
                  </a:cubicBezTo>
                  <a:cubicBezTo>
                    <a:pt x="1247" y="882"/>
                    <a:pt x="943" y="700"/>
                    <a:pt x="609" y="456"/>
                  </a:cubicBezTo>
                  <a:cubicBezTo>
                    <a:pt x="426" y="274"/>
                    <a:pt x="214" y="122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9"/>
            <p:cNvSpPr/>
            <p:nvPr/>
          </p:nvSpPr>
          <p:spPr>
            <a:xfrm>
              <a:off x="5112825" y="3995025"/>
              <a:ext cx="6100" cy="42575"/>
            </a:xfrm>
            <a:custGeom>
              <a:rect b="b" l="l" r="r" t="t"/>
              <a:pathLst>
                <a:path extrusionOk="0" h="1703" w="244">
                  <a:moveTo>
                    <a:pt x="0" y="1"/>
                  </a:moveTo>
                  <a:cubicBezTo>
                    <a:pt x="0" y="305"/>
                    <a:pt x="31" y="578"/>
                    <a:pt x="92" y="852"/>
                  </a:cubicBezTo>
                  <a:cubicBezTo>
                    <a:pt x="122" y="1156"/>
                    <a:pt x="152" y="1429"/>
                    <a:pt x="244" y="1703"/>
                  </a:cubicBezTo>
                  <a:cubicBezTo>
                    <a:pt x="244" y="1429"/>
                    <a:pt x="213" y="1125"/>
                    <a:pt x="152" y="852"/>
                  </a:cubicBezTo>
                  <a:cubicBezTo>
                    <a:pt x="122" y="578"/>
                    <a:pt x="61" y="274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9"/>
            <p:cNvSpPr/>
            <p:nvPr/>
          </p:nvSpPr>
          <p:spPr>
            <a:xfrm>
              <a:off x="5131050" y="4128000"/>
              <a:ext cx="35750" cy="8400"/>
            </a:xfrm>
            <a:custGeom>
              <a:rect b="b" l="l" r="r" t="t"/>
              <a:pathLst>
                <a:path extrusionOk="0" h="336" w="1430">
                  <a:moveTo>
                    <a:pt x="1430" y="1"/>
                  </a:moveTo>
                  <a:lnTo>
                    <a:pt x="1430" y="1"/>
                  </a:lnTo>
                  <a:cubicBezTo>
                    <a:pt x="1186" y="31"/>
                    <a:pt x="943" y="92"/>
                    <a:pt x="700" y="153"/>
                  </a:cubicBezTo>
                  <a:cubicBezTo>
                    <a:pt x="305" y="244"/>
                    <a:pt x="1" y="305"/>
                    <a:pt x="1" y="335"/>
                  </a:cubicBezTo>
                  <a:cubicBezTo>
                    <a:pt x="244" y="335"/>
                    <a:pt x="487" y="305"/>
                    <a:pt x="730" y="244"/>
                  </a:cubicBezTo>
                  <a:cubicBezTo>
                    <a:pt x="974" y="183"/>
                    <a:pt x="1186" y="92"/>
                    <a:pt x="143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39"/>
            <p:cNvSpPr/>
            <p:nvPr/>
          </p:nvSpPr>
          <p:spPr>
            <a:xfrm>
              <a:off x="5282275" y="4102175"/>
              <a:ext cx="19775" cy="38775"/>
            </a:xfrm>
            <a:custGeom>
              <a:rect b="b" l="l" r="r" t="t"/>
              <a:pathLst>
                <a:path extrusionOk="0" h="1551" w="791">
                  <a:moveTo>
                    <a:pt x="791" y="0"/>
                  </a:moveTo>
                  <a:cubicBezTo>
                    <a:pt x="609" y="244"/>
                    <a:pt x="487" y="517"/>
                    <a:pt x="365" y="791"/>
                  </a:cubicBezTo>
                  <a:cubicBezTo>
                    <a:pt x="213" y="1034"/>
                    <a:pt x="92" y="1277"/>
                    <a:pt x="1" y="1551"/>
                  </a:cubicBezTo>
                  <a:cubicBezTo>
                    <a:pt x="183" y="1307"/>
                    <a:pt x="305" y="1064"/>
                    <a:pt x="426" y="791"/>
                  </a:cubicBezTo>
                  <a:cubicBezTo>
                    <a:pt x="578" y="548"/>
                    <a:pt x="700" y="274"/>
                    <a:pt x="79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39"/>
            <p:cNvSpPr/>
            <p:nvPr/>
          </p:nvSpPr>
          <p:spPr>
            <a:xfrm>
              <a:off x="5399300" y="4168275"/>
              <a:ext cx="26625" cy="16000"/>
            </a:xfrm>
            <a:custGeom>
              <a:rect b="b" l="l" r="r" t="t"/>
              <a:pathLst>
                <a:path extrusionOk="0" h="640" w="1065">
                  <a:moveTo>
                    <a:pt x="1064" y="1"/>
                  </a:moveTo>
                  <a:lnTo>
                    <a:pt x="1064" y="1"/>
                  </a:lnTo>
                  <a:cubicBezTo>
                    <a:pt x="882" y="62"/>
                    <a:pt x="669" y="153"/>
                    <a:pt x="517" y="274"/>
                  </a:cubicBezTo>
                  <a:cubicBezTo>
                    <a:pt x="335" y="366"/>
                    <a:pt x="153" y="487"/>
                    <a:pt x="1" y="639"/>
                  </a:cubicBezTo>
                  <a:cubicBezTo>
                    <a:pt x="213" y="548"/>
                    <a:pt x="396" y="457"/>
                    <a:pt x="548" y="335"/>
                  </a:cubicBezTo>
                  <a:cubicBezTo>
                    <a:pt x="730" y="244"/>
                    <a:pt x="912" y="122"/>
                    <a:pt x="106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9"/>
            <p:cNvSpPr/>
            <p:nvPr/>
          </p:nvSpPr>
          <p:spPr>
            <a:xfrm>
              <a:off x="5349900" y="3774650"/>
              <a:ext cx="58550" cy="80575"/>
            </a:xfrm>
            <a:custGeom>
              <a:rect b="b" l="l" r="r" t="t"/>
              <a:pathLst>
                <a:path extrusionOk="0" h="3223" w="2342">
                  <a:moveTo>
                    <a:pt x="1977" y="1"/>
                  </a:moveTo>
                  <a:cubicBezTo>
                    <a:pt x="1369" y="92"/>
                    <a:pt x="882" y="183"/>
                    <a:pt x="548" y="244"/>
                  </a:cubicBezTo>
                  <a:cubicBezTo>
                    <a:pt x="366" y="244"/>
                    <a:pt x="183" y="275"/>
                    <a:pt x="31" y="335"/>
                  </a:cubicBezTo>
                  <a:cubicBezTo>
                    <a:pt x="214" y="335"/>
                    <a:pt x="396" y="335"/>
                    <a:pt x="578" y="305"/>
                  </a:cubicBezTo>
                  <a:cubicBezTo>
                    <a:pt x="897" y="276"/>
                    <a:pt x="1353" y="219"/>
                    <a:pt x="1894" y="162"/>
                  </a:cubicBezTo>
                  <a:lnTo>
                    <a:pt x="1894" y="162"/>
                  </a:lnTo>
                  <a:lnTo>
                    <a:pt x="2152" y="2227"/>
                  </a:lnTo>
                  <a:lnTo>
                    <a:pt x="2152" y="2227"/>
                  </a:lnTo>
                  <a:lnTo>
                    <a:pt x="2007" y="2372"/>
                  </a:lnTo>
                  <a:lnTo>
                    <a:pt x="1371" y="2981"/>
                  </a:lnTo>
                  <a:lnTo>
                    <a:pt x="1371" y="2981"/>
                  </a:lnTo>
                  <a:lnTo>
                    <a:pt x="330" y="2461"/>
                  </a:lnTo>
                  <a:lnTo>
                    <a:pt x="330" y="2461"/>
                  </a:lnTo>
                  <a:cubicBezTo>
                    <a:pt x="242" y="1866"/>
                    <a:pt x="182" y="1331"/>
                    <a:pt x="122" y="943"/>
                  </a:cubicBezTo>
                  <a:cubicBezTo>
                    <a:pt x="92" y="761"/>
                    <a:pt x="62" y="548"/>
                    <a:pt x="1" y="335"/>
                  </a:cubicBezTo>
                  <a:lnTo>
                    <a:pt x="1" y="335"/>
                  </a:lnTo>
                  <a:cubicBezTo>
                    <a:pt x="1" y="518"/>
                    <a:pt x="1" y="730"/>
                    <a:pt x="31" y="913"/>
                  </a:cubicBezTo>
                  <a:cubicBezTo>
                    <a:pt x="62" y="1308"/>
                    <a:pt x="92" y="1855"/>
                    <a:pt x="153" y="2524"/>
                  </a:cubicBezTo>
                  <a:lnTo>
                    <a:pt x="153" y="2554"/>
                  </a:lnTo>
                  <a:lnTo>
                    <a:pt x="214" y="2585"/>
                  </a:lnTo>
                  <a:cubicBezTo>
                    <a:pt x="578" y="2767"/>
                    <a:pt x="943" y="2980"/>
                    <a:pt x="1338" y="3193"/>
                  </a:cubicBezTo>
                  <a:lnTo>
                    <a:pt x="1399" y="3223"/>
                  </a:lnTo>
                  <a:lnTo>
                    <a:pt x="1460" y="3162"/>
                  </a:lnTo>
                  <a:lnTo>
                    <a:pt x="2129" y="2524"/>
                  </a:lnTo>
                  <a:lnTo>
                    <a:pt x="2311" y="2341"/>
                  </a:lnTo>
                  <a:lnTo>
                    <a:pt x="2341" y="2311"/>
                  </a:lnTo>
                  <a:lnTo>
                    <a:pt x="2341" y="2281"/>
                  </a:lnTo>
                  <a:cubicBezTo>
                    <a:pt x="2250" y="1460"/>
                    <a:pt x="2129" y="730"/>
                    <a:pt x="2037" y="92"/>
                  </a:cubicBezTo>
                  <a:lnTo>
                    <a:pt x="203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9"/>
            <p:cNvSpPr/>
            <p:nvPr/>
          </p:nvSpPr>
          <p:spPr>
            <a:xfrm>
              <a:off x="5352200" y="3799250"/>
              <a:ext cx="46375" cy="5450"/>
            </a:xfrm>
            <a:custGeom>
              <a:rect b="b" l="l" r="r" t="t"/>
              <a:pathLst>
                <a:path extrusionOk="0" h="218" w="1855">
                  <a:moveTo>
                    <a:pt x="1191" y="1"/>
                  </a:moveTo>
                  <a:cubicBezTo>
                    <a:pt x="792" y="1"/>
                    <a:pt x="390" y="55"/>
                    <a:pt x="0" y="172"/>
                  </a:cubicBezTo>
                  <a:cubicBezTo>
                    <a:pt x="152" y="202"/>
                    <a:pt x="304" y="218"/>
                    <a:pt x="456" y="218"/>
                  </a:cubicBezTo>
                  <a:cubicBezTo>
                    <a:pt x="608" y="218"/>
                    <a:pt x="760" y="202"/>
                    <a:pt x="912" y="172"/>
                  </a:cubicBezTo>
                  <a:cubicBezTo>
                    <a:pt x="1216" y="172"/>
                    <a:pt x="1550" y="142"/>
                    <a:pt x="1854" y="50"/>
                  </a:cubicBezTo>
                  <a:cubicBezTo>
                    <a:pt x="1636" y="18"/>
                    <a:pt x="1414" y="1"/>
                    <a:pt x="11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9"/>
            <p:cNvSpPr/>
            <p:nvPr/>
          </p:nvSpPr>
          <p:spPr>
            <a:xfrm>
              <a:off x="5287600" y="3954000"/>
              <a:ext cx="667200" cy="290300"/>
            </a:xfrm>
            <a:custGeom>
              <a:rect b="b" l="l" r="r" t="t"/>
              <a:pathLst>
                <a:path extrusionOk="0" h="11612" w="26688">
                  <a:moveTo>
                    <a:pt x="11764" y="0"/>
                  </a:moveTo>
                  <a:lnTo>
                    <a:pt x="7873" y="9818"/>
                  </a:lnTo>
                  <a:lnTo>
                    <a:pt x="0" y="10943"/>
                  </a:lnTo>
                  <a:lnTo>
                    <a:pt x="0" y="11611"/>
                  </a:lnTo>
                  <a:lnTo>
                    <a:pt x="21369" y="11611"/>
                  </a:lnTo>
                  <a:lnTo>
                    <a:pt x="26688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9"/>
            <p:cNvSpPr/>
            <p:nvPr/>
          </p:nvSpPr>
          <p:spPr>
            <a:xfrm>
              <a:off x="5701875" y="4073975"/>
              <a:ext cx="43200" cy="37925"/>
            </a:xfrm>
            <a:custGeom>
              <a:rect b="b" l="l" r="r" t="t"/>
              <a:pathLst>
                <a:path extrusionOk="0" h="1517" w="1728">
                  <a:moveTo>
                    <a:pt x="851" y="1"/>
                  </a:moveTo>
                  <a:cubicBezTo>
                    <a:pt x="399" y="1"/>
                    <a:pt x="1" y="405"/>
                    <a:pt x="117" y="916"/>
                  </a:cubicBezTo>
                  <a:cubicBezTo>
                    <a:pt x="205" y="1302"/>
                    <a:pt x="536" y="1516"/>
                    <a:pt x="871" y="1516"/>
                  </a:cubicBezTo>
                  <a:cubicBezTo>
                    <a:pt x="1115" y="1516"/>
                    <a:pt x="1361" y="1402"/>
                    <a:pt x="1515" y="1159"/>
                  </a:cubicBezTo>
                  <a:cubicBezTo>
                    <a:pt x="1728" y="794"/>
                    <a:pt x="1636" y="338"/>
                    <a:pt x="1272" y="125"/>
                  </a:cubicBezTo>
                  <a:cubicBezTo>
                    <a:pt x="1135" y="39"/>
                    <a:pt x="990" y="1"/>
                    <a:pt x="8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9"/>
            <p:cNvSpPr/>
            <p:nvPr/>
          </p:nvSpPr>
          <p:spPr>
            <a:xfrm>
              <a:off x="1127175" y="4507950"/>
              <a:ext cx="182450" cy="235375"/>
            </a:xfrm>
            <a:custGeom>
              <a:rect b="b" l="l" r="r" t="t"/>
              <a:pathLst>
                <a:path extrusionOk="0" h="9415" w="7298">
                  <a:moveTo>
                    <a:pt x="2949" y="1"/>
                  </a:moveTo>
                  <a:lnTo>
                    <a:pt x="1" y="3101"/>
                  </a:lnTo>
                  <a:lnTo>
                    <a:pt x="214" y="3344"/>
                  </a:lnTo>
                  <a:cubicBezTo>
                    <a:pt x="1278" y="4469"/>
                    <a:pt x="5624" y="8907"/>
                    <a:pt x="6566" y="9363"/>
                  </a:cubicBezTo>
                  <a:cubicBezTo>
                    <a:pt x="6635" y="9398"/>
                    <a:pt x="6688" y="9414"/>
                    <a:pt x="6727" y="9414"/>
                  </a:cubicBezTo>
                  <a:cubicBezTo>
                    <a:pt x="7297" y="9414"/>
                    <a:pt x="4955" y="5928"/>
                    <a:pt x="4955" y="5928"/>
                  </a:cubicBezTo>
                  <a:lnTo>
                    <a:pt x="6962" y="3800"/>
                  </a:lnTo>
                  <a:lnTo>
                    <a:pt x="2949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9"/>
            <p:cNvSpPr/>
            <p:nvPr/>
          </p:nvSpPr>
          <p:spPr>
            <a:xfrm>
              <a:off x="1128700" y="4556600"/>
              <a:ext cx="44100" cy="63075"/>
            </a:xfrm>
            <a:custGeom>
              <a:rect b="b" l="l" r="r" t="t"/>
              <a:pathLst>
                <a:path extrusionOk="0" h="2523" w="1764">
                  <a:moveTo>
                    <a:pt x="1034" y="0"/>
                  </a:moveTo>
                  <a:lnTo>
                    <a:pt x="1" y="1125"/>
                  </a:lnTo>
                  <a:lnTo>
                    <a:pt x="1399" y="2523"/>
                  </a:lnTo>
                  <a:cubicBezTo>
                    <a:pt x="1673" y="2128"/>
                    <a:pt x="1764" y="1641"/>
                    <a:pt x="1703" y="1185"/>
                  </a:cubicBezTo>
                  <a:cubicBezTo>
                    <a:pt x="1642" y="730"/>
                    <a:pt x="1399" y="304"/>
                    <a:pt x="1034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9"/>
            <p:cNvSpPr/>
            <p:nvPr/>
          </p:nvSpPr>
          <p:spPr>
            <a:xfrm>
              <a:off x="1127175" y="4583950"/>
              <a:ext cx="177100" cy="160375"/>
            </a:xfrm>
            <a:custGeom>
              <a:rect b="b" l="l" r="r" t="t"/>
              <a:pathLst>
                <a:path extrusionOk="0" h="6415" w="7084">
                  <a:moveTo>
                    <a:pt x="92" y="0"/>
                  </a:moveTo>
                  <a:lnTo>
                    <a:pt x="1" y="61"/>
                  </a:lnTo>
                  <a:cubicBezTo>
                    <a:pt x="1812" y="2144"/>
                    <a:pt x="6351" y="6414"/>
                    <a:pt x="6741" y="6414"/>
                  </a:cubicBezTo>
                  <a:cubicBezTo>
                    <a:pt x="6744" y="6414"/>
                    <a:pt x="6746" y="6414"/>
                    <a:pt x="6749" y="6414"/>
                  </a:cubicBezTo>
                  <a:cubicBezTo>
                    <a:pt x="7083" y="6383"/>
                    <a:pt x="6202" y="4894"/>
                    <a:pt x="6202" y="4894"/>
                  </a:cubicBezTo>
                  <a:cubicBezTo>
                    <a:pt x="6150" y="4849"/>
                    <a:pt x="6083" y="4831"/>
                    <a:pt x="6011" y="4831"/>
                  </a:cubicBezTo>
                  <a:cubicBezTo>
                    <a:pt x="5740" y="4831"/>
                    <a:pt x="5381" y="5076"/>
                    <a:pt x="5381" y="5076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9"/>
            <p:cNvSpPr/>
            <p:nvPr/>
          </p:nvSpPr>
          <p:spPr>
            <a:xfrm>
              <a:off x="1127950" y="4582425"/>
              <a:ext cx="169475" cy="160350"/>
            </a:xfrm>
            <a:custGeom>
              <a:rect b="b" l="l" r="r" t="t"/>
              <a:pathLst>
                <a:path extrusionOk="0" h="6414" w="6779">
                  <a:moveTo>
                    <a:pt x="0" y="0"/>
                  </a:moveTo>
                  <a:cubicBezTo>
                    <a:pt x="0" y="31"/>
                    <a:pt x="31" y="31"/>
                    <a:pt x="31" y="61"/>
                  </a:cubicBezTo>
                  <a:lnTo>
                    <a:pt x="145" y="159"/>
                  </a:lnTo>
                  <a:lnTo>
                    <a:pt x="145" y="159"/>
                  </a:lnTo>
                  <a:lnTo>
                    <a:pt x="61" y="61"/>
                  </a:lnTo>
                  <a:lnTo>
                    <a:pt x="0" y="0"/>
                  </a:lnTo>
                  <a:close/>
                  <a:moveTo>
                    <a:pt x="145" y="159"/>
                  </a:moveTo>
                  <a:lnTo>
                    <a:pt x="244" y="274"/>
                  </a:lnTo>
                  <a:lnTo>
                    <a:pt x="943" y="973"/>
                  </a:lnTo>
                  <a:cubicBezTo>
                    <a:pt x="1520" y="1581"/>
                    <a:pt x="2371" y="2402"/>
                    <a:pt x="3283" y="3283"/>
                  </a:cubicBezTo>
                  <a:cubicBezTo>
                    <a:pt x="4225" y="4195"/>
                    <a:pt x="5107" y="4985"/>
                    <a:pt x="5745" y="5532"/>
                  </a:cubicBezTo>
                  <a:lnTo>
                    <a:pt x="6505" y="6201"/>
                  </a:lnTo>
                  <a:lnTo>
                    <a:pt x="6718" y="6353"/>
                  </a:lnTo>
                  <a:lnTo>
                    <a:pt x="6505" y="6171"/>
                  </a:lnTo>
                  <a:lnTo>
                    <a:pt x="5745" y="5502"/>
                  </a:lnTo>
                  <a:cubicBezTo>
                    <a:pt x="5107" y="4925"/>
                    <a:pt x="4256" y="4134"/>
                    <a:pt x="3314" y="3253"/>
                  </a:cubicBezTo>
                  <a:cubicBezTo>
                    <a:pt x="2402" y="2371"/>
                    <a:pt x="1551" y="1551"/>
                    <a:pt x="943" y="943"/>
                  </a:cubicBezTo>
                  <a:lnTo>
                    <a:pt x="244" y="244"/>
                  </a:lnTo>
                  <a:lnTo>
                    <a:pt x="145" y="159"/>
                  </a:lnTo>
                  <a:close/>
                  <a:moveTo>
                    <a:pt x="6718" y="6353"/>
                  </a:moveTo>
                  <a:cubicBezTo>
                    <a:pt x="6748" y="6414"/>
                    <a:pt x="6779" y="6414"/>
                    <a:pt x="6779" y="6414"/>
                  </a:cubicBezTo>
                  <a:lnTo>
                    <a:pt x="6718" y="6353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9"/>
            <p:cNvSpPr/>
            <p:nvPr/>
          </p:nvSpPr>
          <p:spPr>
            <a:xfrm>
              <a:off x="1260175" y="4704475"/>
              <a:ext cx="24325" cy="7925"/>
            </a:xfrm>
            <a:custGeom>
              <a:rect b="b" l="l" r="r" t="t"/>
              <a:pathLst>
                <a:path extrusionOk="0" h="317" w="973">
                  <a:moveTo>
                    <a:pt x="672" y="0"/>
                  </a:moveTo>
                  <a:cubicBezTo>
                    <a:pt x="590" y="0"/>
                    <a:pt x="508" y="15"/>
                    <a:pt x="426" y="43"/>
                  </a:cubicBezTo>
                  <a:cubicBezTo>
                    <a:pt x="243" y="73"/>
                    <a:pt x="91" y="164"/>
                    <a:pt x="0" y="316"/>
                  </a:cubicBezTo>
                  <a:cubicBezTo>
                    <a:pt x="122" y="225"/>
                    <a:pt x="274" y="164"/>
                    <a:pt x="456" y="103"/>
                  </a:cubicBezTo>
                  <a:cubicBezTo>
                    <a:pt x="564" y="82"/>
                    <a:pt x="686" y="60"/>
                    <a:pt x="813" y="60"/>
                  </a:cubicBezTo>
                  <a:cubicBezTo>
                    <a:pt x="866" y="60"/>
                    <a:pt x="919" y="64"/>
                    <a:pt x="973" y="73"/>
                  </a:cubicBezTo>
                  <a:cubicBezTo>
                    <a:pt x="872" y="23"/>
                    <a:pt x="772" y="0"/>
                    <a:pt x="6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9"/>
            <p:cNvSpPr/>
            <p:nvPr/>
          </p:nvSpPr>
          <p:spPr>
            <a:xfrm>
              <a:off x="1244200" y="4666000"/>
              <a:ext cx="13725" cy="3825"/>
            </a:xfrm>
            <a:custGeom>
              <a:rect b="b" l="l" r="r" t="t"/>
              <a:pathLst>
                <a:path extrusionOk="0" h="153" w="549">
                  <a:moveTo>
                    <a:pt x="548" y="1"/>
                  </a:moveTo>
                  <a:cubicBezTo>
                    <a:pt x="548" y="1"/>
                    <a:pt x="426" y="1"/>
                    <a:pt x="274" y="62"/>
                  </a:cubicBezTo>
                  <a:cubicBezTo>
                    <a:pt x="183" y="62"/>
                    <a:pt x="92" y="92"/>
                    <a:pt x="1" y="153"/>
                  </a:cubicBezTo>
                  <a:cubicBezTo>
                    <a:pt x="92" y="153"/>
                    <a:pt x="183" y="153"/>
                    <a:pt x="274" y="123"/>
                  </a:cubicBezTo>
                  <a:cubicBezTo>
                    <a:pt x="426" y="92"/>
                    <a:pt x="548" y="31"/>
                    <a:pt x="5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9"/>
            <p:cNvSpPr/>
            <p:nvPr/>
          </p:nvSpPr>
          <p:spPr>
            <a:xfrm>
              <a:off x="1240400" y="4656900"/>
              <a:ext cx="11425" cy="1875"/>
            </a:xfrm>
            <a:custGeom>
              <a:rect b="b" l="l" r="r" t="t"/>
              <a:pathLst>
                <a:path extrusionOk="0" h="75" w="457">
                  <a:moveTo>
                    <a:pt x="244" y="0"/>
                  </a:moveTo>
                  <a:cubicBezTo>
                    <a:pt x="153" y="0"/>
                    <a:pt x="62" y="0"/>
                    <a:pt x="1" y="31"/>
                  </a:cubicBezTo>
                  <a:cubicBezTo>
                    <a:pt x="1" y="61"/>
                    <a:pt x="92" y="61"/>
                    <a:pt x="214" y="61"/>
                  </a:cubicBezTo>
                  <a:cubicBezTo>
                    <a:pt x="244" y="71"/>
                    <a:pt x="274" y="75"/>
                    <a:pt x="304" y="75"/>
                  </a:cubicBezTo>
                  <a:cubicBezTo>
                    <a:pt x="362" y="75"/>
                    <a:pt x="416" y="61"/>
                    <a:pt x="457" y="61"/>
                  </a:cubicBezTo>
                  <a:cubicBezTo>
                    <a:pt x="457" y="61"/>
                    <a:pt x="366" y="0"/>
                    <a:pt x="24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9"/>
            <p:cNvSpPr/>
            <p:nvPr/>
          </p:nvSpPr>
          <p:spPr>
            <a:xfrm>
              <a:off x="1244200" y="4643225"/>
              <a:ext cx="10675" cy="10050"/>
            </a:xfrm>
            <a:custGeom>
              <a:rect b="b" l="l" r="r" t="t"/>
              <a:pathLst>
                <a:path extrusionOk="0" h="402" w="427">
                  <a:moveTo>
                    <a:pt x="1" y="0"/>
                  </a:moveTo>
                  <a:cubicBezTo>
                    <a:pt x="1" y="0"/>
                    <a:pt x="62" y="122"/>
                    <a:pt x="183" y="243"/>
                  </a:cubicBezTo>
                  <a:cubicBezTo>
                    <a:pt x="289" y="322"/>
                    <a:pt x="371" y="401"/>
                    <a:pt x="411" y="401"/>
                  </a:cubicBezTo>
                  <a:cubicBezTo>
                    <a:pt x="417" y="401"/>
                    <a:pt x="422" y="399"/>
                    <a:pt x="426" y="395"/>
                  </a:cubicBezTo>
                  <a:cubicBezTo>
                    <a:pt x="426" y="395"/>
                    <a:pt x="335" y="304"/>
                    <a:pt x="244" y="182"/>
                  </a:cubicBezTo>
                  <a:cubicBezTo>
                    <a:pt x="122" y="61"/>
                    <a:pt x="3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39"/>
            <p:cNvSpPr/>
            <p:nvPr/>
          </p:nvSpPr>
          <p:spPr>
            <a:xfrm>
              <a:off x="1248000" y="4634850"/>
              <a:ext cx="11425" cy="12200"/>
            </a:xfrm>
            <a:custGeom>
              <a:rect b="b" l="l" r="r" t="t"/>
              <a:pathLst>
                <a:path extrusionOk="0" h="488" w="457">
                  <a:moveTo>
                    <a:pt x="31" y="1"/>
                  </a:moveTo>
                  <a:cubicBezTo>
                    <a:pt x="1" y="1"/>
                    <a:pt x="62" y="153"/>
                    <a:pt x="214" y="305"/>
                  </a:cubicBezTo>
                  <a:cubicBezTo>
                    <a:pt x="274" y="396"/>
                    <a:pt x="366" y="457"/>
                    <a:pt x="457" y="487"/>
                  </a:cubicBezTo>
                  <a:cubicBezTo>
                    <a:pt x="457" y="487"/>
                    <a:pt x="366" y="396"/>
                    <a:pt x="244" y="244"/>
                  </a:cubicBezTo>
                  <a:cubicBezTo>
                    <a:pt x="183" y="153"/>
                    <a:pt x="122" y="92"/>
                    <a:pt x="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39"/>
            <p:cNvSpPr/>
            <p:nvPr/>
          </p:nvSpPr>
          <p:spPr>
            <a:xfrm>
              <a:off x="1255600" y="4662675"/>
              <a:ext cx="25875" cy="14750"/>
            </a:xfrm>
            <a:custGeom>
              <a:rect b="b" l="l" r="r" t="t"/>
              <a:pathLst>
                <a:path extrusionOk="0" h="590" w="1035">
                  <a:moveTo>
                    <a:pt x="305" y="43"/>
                  </a:moveTo>
                  <a:cubicBezTo>
                    <a:pt x="426" y="43"/>
                    <a:pt x="578" y="73"/>
                    <a:pt x="670" y="134"/>
                  </a:cubicBezTo>
                  <a:cubicBezTo>
                    <a:pt x="791" y="195"/>
                    <a:pt x="913" y="286"/>
                    <a:pt x="974" y="438"/>
                  </a:cubicBezTo>
                  <a:cubicBezTo>
                    <a:pt x="974" y="499"/>
                    <a:pt x="913" y="529"/>
                    <a:pt x="852" y="529"/>
                  </a:cubicBezTo>
                  <a:cubicBezTo>
                    <a:pt x="761" y="499"/>
                    <a:pt x="700" y="468"/>
                    <a:pt x="639" y="438"/>
                  </a:cubicBezTo>
                  <a:cubicBezTo>
                    <a:pt x="518" y="377"/>
                    <a:pt x="396" y="316"/>
                    <a:pt x="305" y="256"/>
                  </a:cubicBezTo>
                  <a:cubicBezTo>
                    <a:pt x="217" y="197"/>
                    <a:pt x="150" y="145"/>
                    <a:pt x="104" y="111"/>
                  </a:cubicBezTo>
                  <a:lnTo>
                    <a:pt x="104" y="111"/>
                  </a:lnTo>
                  <a:cubicBezTo>
                    <a:pt x="173" y="82"/>
                    <a:pt x="245" y="63"/>
                    <a:pt x="305" y="43"/>
                  </a:cubicBezTo>
                  <a:close/>
                  <a:moveTo>
                    <a:pt x="422" y="1"/>
                  </a:moveTo>
                  <a:cubicBezTo>
                    <a:pt x="383" y="1"/>
                    <a:pt x="344" y="5"/>
                    <a:pt x="305" y="12"/>
                  </a:cubicBezTo>
                  <a:cubicBezTo>
                    <a:pt x="220" y="12"/>
                    <a:pt x="161" y="39"/>
                    <a:pt x="79" y="92"/>
                  </a:cubicBezTo>
                  <a:lnTo>
                    <a:pt x="79" y="92"/>
                  </a:lnTo>
                  <a:cubicBezTo>
                    <a:pt x="57" y="76"/>
                    <a:pt x="43" y="67"/>
                    <a:pt x="36" y="67"/>
                  </a:cubicBezTo>
                  <a:cubicBezTo>
                    <a:pt x="33" y="67"/>
                    <a:pt x="31" y="69"/>
                    <a:pt x="31" y="73"/>
                  </a:cubicBezTo>
                  <a:cubicBezTo>
                    <a:pt x="39" y="85"/>
                    <a:pt x="47" y="96"/>
                    <a:pt x="56" y="107"/>
                  </a:cubicBezTo>
                  <a:lnTo>
                    <a:pt x="56" y="107"/>
                  </a:lnTo>
                  <a:cubicBezTo>
                    <a:pt x="1" y="136"/>
                    <a:pt x="1" y="164"/>
                    <a:pt x="1" y="164"/>
                  </a:cubicBezTo>
                  <a:cubicBezTo>
                    <a:pt x="23" y="150"/>
                    <a:pt x="47" y="137"/>
                    <a:pt x="71" y="125"/>
                  </a:cubicBezTo>
                  <a:lnTo>
                    <a:pt x="71" y="125"/>
                  </a:lnTo>
                  <a:cubicBezTo>
                    <a:pt x="129" y="190"/>
                    <a:pt x="202" y="244"/>
                    <a:pt x="274" y="316"/>
                  </a:cubicBezTo>
                  <a:cubicBezTo>
                    <a:pt x="396" y="377"/>
                    <a:pt x="487" y="438"/>
                    <a:pt x="609" y="499"/>
                  </a:cubicBezTo>
                  <a:cubicBezTo>
                    <a:pt x="670" y="529"/>
                    <a:pt x="761" y="560"/>
                    <a:pt x="822" y="590"/>
                  </a:cubicBezTo>
                  <a:cubicBezTo>
                    <a:pt x="882" y="590"/>
                    <a:pt x="913" y="590"/>
                    <a:pt x="974" y="560"/>
                  </a:cubicBezTo>
                  <a:cubicBezTo>
                    <a:pt x="1004" y="529"/>
                    <a:pt x="1034" y="468"/>
                    <a:pt x="1034" y="438"/>
                  </a:cubicBezTo>
                  <a:cubicBezTo>
                    <a:pt x="928" y="173"/>
                    <a:pt x="684" y="1"/>
                    <a:pt x="4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9"/>
            <p:cNvSpPr/>
            <p:nvPr/>
          </p:nvSpPr>
          <p:spPr>
            <a:xfrm>
              <a:off x="1255600" y="4646950"/>
              <a:ext cx="9900" cy="19075"/>
            </a:xfrm>
            <a:custGeom>
              <a:rect b="b" l="l" r="r" t="t"/>
              <a:pathLst>
                <a:path extrusionOk="0" h="763" w="396">
                  <a:moveTo>
                    <a:pt x="212" y="0"/>
                  </a:moveTo>
                  <a:cubicBezTo>
                    <a:pt x="167" y="0"/>
                    <a:pt x="130" y="26"/>
                    <a:pt x="92" y="64"/>
                  </a:cubicBezTo>
                  <a:cubicBezTo>
                    <a:pt x="62" y="125"/>
                    <a:pt x="31" y="155"/>
                    <a:pt x="31" y="216"/>
                  </a:cubicBezTo>
                  <a:cubicBezTo>
                    <a:pt x="1" y="307"/>
                    <a:pt x="1" y="398"/>
                    <a:pt x="1" y="489"/>
                  </a:cubicBezTo>
                  <a:cubicBezTo>
                    <a:pt x="1" y="581"/>
                    <a:pt x="31" y="672"/>
                    <a:pt x="62" y="733"/>
                  </a:cubicBezTo>
                  <a:lnTo>
                    <a:pt x="62" y="489"/>
                  </a:lnTo>
                  <a:cubicBezTo>
                    <a:pt x="62" y="398"/>
                    <a:pt x="62" y="337"/>
                    <a:pt x="92" y="246"/>
                  </a:cubicBezTo>
                  <a:cubicBezTo>
                    <a:pt x="92" y="172"/>
                    <a:pt x="152" y="78"/>
                    <a:pt x="207" y="78"/>
                  </a:cubicBezTo>
                  <a:cubicBezTo>
                    <a:pt x="220" y="78"/>
                    <a:pt x="233" y="83"/>
                    <a:pt x="244" y="94"/>
                  </a:cubicBezTo>
                  <a:cubicBezTo>
                    <a:pt x="305" y="155"/>
                    <a:pt x="335" y="246"/>
                    <a:pt x="335" y="337"/>
                  </a:cubicBezTo>
                  <a:cubicBezTo>
                    <a:pt x="305" y="429"/>
                    <a:pt x="274" y="520"/>
                    <a:pt x="244" y="581"/>
                  </a:cubicBezTo>
                  <a:cubicBezTo>
                    <a:pt x="183" y="641"/>
                    <a:pt x="122" y="702"/>
                    <a:pt x="62" y="763"/>
                  </a:cubicBezTo>
                  <a:cubicBezTo>
                    <a:pt x="62" y="763"/>
                    <a:pt x="183" y="733"/>
                    <a:pt x="274" y="611"/>
                  </a:cubicBezTo>
                  <a:cubicBezTo>
                    <a:pt x="335" y="550"/>
                    <a:pt x="366" y="459"/>
                    <a:pt x="396" y="368"/>
                  </a:cubicBezTo>
                  <a:cubicBezTo>
                    <a:pt x="396" y="246"/>
                    <a:pt x="366" y="125"/>
                    <a:pt x="305" y="33"/>
                  </a:cubicBezTo>
                  <a:cubicBezTo>
                    <a:pt x="270" y="10"/>
                    <a:pt x="240" y="0"/>
                    <a:pt x="21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9"/>
            <p:cNvSpPr/>
            <p:nvPr/>
          </p:nvSpPr>
          <p:spPr>
            <a:xfrm>
              <a:off x="1155300" y="4556600"/>
              <a:ext cx="22825" cy="62325"/>
            </a:xfrm>
            <a:custGeom>
              <a:rect b="b" l="l" r="r" t="t"/>
              <a:pathLst>
                <a:path extrusionOk="0" h="2493" w="913">
                  <a:moveTo>
                    <a:pt x="1" y="0"/>
                  </a:moveTo>
                  <a:cubicBezTo>
                    <a:pt x="1" y="0"/>
                    <a:pt x="122" y="122"/>
                    <a:pt x="305" y="304"/>
                  </a:cubicBezTo>
                  <a:cubicBezTo>
                    <a:pt x="730" y="821"/>
                    <a:pt x="821" y="1520"/>
                    <a:pt x="548" y="2128"/>
                  </a:cubicBezTo>
                  <a:cubicBezTo>
                    <a:pt x="487" y="2249"/>
                    <a:pt x="426" y="2371"/>
                    <a:pt x="365" y="2492"/>
                  </a:cubicBezTo>
                  <a:cubicBezTo>
                    <a:pt x="365" y="2492"/>
                    <a:pt x="396" y="2462"/>
                    <a:pt x="426" y="2401"/>
                  </a:cubicBezTo>
                  <a:cubicBezTo>
                    <a:pt x="487" y="2310"/>
                    <a:pt x="548" y="2249"/>
                    <a:pt x="609" y="2158"/>
                  </a:cubicBezTo>
                  <a:cubicBezTo>
                    <a:pt x="912" y="1520"/>
                    <a:pt x="791" y="790"/>
                    <a:pt x="335" y="274"/>
                  </a:cubicBezTo>
                  <a:cubicBezTo>
                    <a:pt x="274" y="182"/>
                    <a:pt x="183" y="122"/>
                    <a:pt x="122" y="61"/>
                  </a:cubicBezTo>
                  <a:cubicBezTo>
                    <a:pt x="61" y="3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9"/>
            <p:cNvSpPr/>
            <p:nvPr/>
          </p:nvSpPr>
          <p:spPr>
            <a:xfrm>
              <a:off x="1165950" y="4525425"/>
              <a:ext cx="39525" cy="40300"/>
            </a:xfrm>
            <a:custGeom>
              <a:rect b="b" l="l" r="r" t="t"/>
              <a:pathLst>
                <a:path extrusionOk="0" h="1612" w="1581">
                  <a:moveTo>
                    <a:pt x="1581" y="1"/>
                  </a:moveTo>
                  <a:lnTo>
                    <a:pt x="1581" y="1"/>
                  </a:lnTo>
                  <a:cubicBezTo>
                    <a:pt x="1277" y="244"/>
                    <a:pt x="1003" y="487"/>
                    <a:pt x="760" y="761"/>
                  </a:cubicBezTo>
                  <a:cubicBezTo>
                    <a:pt x="486" y="1034"/>
                    <a:pt x="243" y="1308"/>
                    <a:pt x="0" y="1612"/>
                  </a:cubicBezTo>
                  <a:cubicBezTo>
                    <a:pt x="274" y="1369"/>
                    <a:pt x="547" y="1095"/>
                    <a:pt x="821" y="821"/>
                  </a:cubicBezTo>
                  <a:cubicBezTo>
                    <a:pt x="1064" y="548"/>
                    <a:pt x="1338" y="274"/>
                    <a:pt x="15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9"/>
            <p:cNvSpPr/>
            <p:nvPr/>
          </p:nvSpPr>
          <p:spPr>
            <a:xfrm>
              <a:off x="1185700" y="4621950"/>
              <a:ext cx="28900" cy="27375"/>
            </a:xfrm>
            <a:custGeom>
              <a:rect b="b" l="l" r="r" t="t"/>
              <a:pathLst>
                <a:path extrusionOk="0" h="1095" w="1156">
                  <a:moveTo>
                    <a:pt x="0" y="0"/>
                  </a:moveTo>
                  <a:cubicBezTo>
                    <a:pt x="152" y="213"/>
                    <a:pt x="335" y="426"/>
                    <a:pt x="517" y="608"/>
                  </a:cubicBezTo>
                  <a:cubicBezTo>
                    <a:pt x="730" y="790"/>
                    <a:pt x="912" y="973"/>
                    <a:pt x="1155" y="1094"/>
                  </a:cubicBezTo>
                  <a:cubicBezTo>
                    <a:pt x="1155" y="1094"/>
                    <a:pt x="882" y="851"/>
                    <a:pt x="578" y="547"/>
                  </a:cubicBezTo>
                  <a:cubicBezTo>
                    <a:pt x="244" y="243"/>
                    <a:pt x="31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9"/>
            <p:cNvSpPr/>
            <p:nvPr/>
          </p:nvSpPr>
          <p:spPr>
            <a:xfrm>
              <a:off x="1162900" y="4602950"/>
              <a:ext cx="3825" cy="8375"/>
            </a:xfrm>
            <a:custGeom>
              <a:rect b="b" l="l" r="r" t="t"/>
              <a:pathLst>
                <a:path extrusionOk="0" h="335" w="153">
                  <a:moveTo>
                    <a:pt x="122" y="0"/>
                  </a:moveTo>
                  <a:cubicBezTo>
                    <a:pt x="122" y="0"/>
                    <a:pt x="92" y="91"/>
                    <a:pt x="61" y="152"/>
                  </a:cubicBezTo>
                  <a:cubicBezTo>
                    <a:pt x="31" y="243"/>
                    <a:pt x="1" y="304"/>
                    <a:pt x="31" y="334"/>
                  </a:cubicBezTo>
                  <a:cubicBezTo>
                    <a:pt x="31" y="334"/>
                    <a:pt x="92" y="274"/>
                    <a:pt x="122" y="183"/>
                  </a:cubicBezTo>
                  <a:cubicBezTo>
                    <a:pt x="153" y="91"/>
                    <a:pt x="153" y="0"/>
                    <a:pt x="1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9"/>
            <p:cNvSpPr/>
            <p:nvPr/>
          </p:nvSpPr>
          <p:spPr>
            <a:xfrm>
              <a:off x="1166700" y="4586975"/>
              <a:ext cx="1550" cy="7625"/>
            </a:xfrm>
            <a:custGeom>
              <a:rect b="b" l="l" r="r" t="t"/>
              <a:pathLst>
                <a:path extrusionOk="0" h="305" w="62">
                  <a:moveTo>
                    <a:pt x="31" y="1"/>
                  </a:moveTo>
                  <a:cubicBezTo>
                    <a:pt x="31" y="1"/>
                    <a:pt x="1" y="62"/>
                    <a:pt x="1" y="153"/>
                  </a:cubicBezTo>
                  <a:cubicBezTo>
                    <a:pt x="1" y="214"/>
                    <a:pt x="1" y="305"/>
                    <a:pt x="31" y="305"/>
                  </a:cubicBezTo>
                  <a:cubicBezTo>
                    <a:pt x="61" y="305"/>
                    <a:pt x="61" y="214"/>
                    <a:pt x="61" y="153"/>
                  </a:cubicBezTo>
                  <a:cubicBezTo>
                    <a:pt x="61" y="62"/>
                    <a:pt x="61" y="1"/>
                    <a:pt x="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9"/>
            <p:cNvSpPr/>
            <p:nvPr/>
          </p:nvSpPr>
          <p:spPr>
            <a:xfrm>
              <a:off x="1160625" y="4572550"/>
              <a:ext cx="5350" cy="7625"/>
            </a:xfrm>
            <a:custGeom>
              <a:rect b="b" l="l" r="r" t="t"/>
              <a:pathLst>
                <a:path extrusionOk="0" h="305" w="214">
                  <a:moveTo>
                    <a:pt x="0" y="0"/>
                  </a:moveTo>
                  <a:cubicBezTo>
                    <a:pt x="0" y="0"/>
                    <a:pt x="61" y="61"/>
                    <a:pt x="92" y="152"/>
                  </a:cubicBezTo>
                  <a:cubicBezTo>
                    <a:pt x="122" y="243"/>
                    <a:pt x="152" y="304"/>
                    <a:pt x="152" y="304"/>
                  </a:cubicBezTo>
                  <a:cubicBezTo>
                    <a:pt x="183" y="304"/>
                    <a:pt x="213" y="213"/>
                    <a:pt x="152" y="122"/>
                  </a:cubicBezTo>
                  <a:cubicBezTo>
                    <a:pt x="122" y="31"/>
                    <a:pt x="31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9"/>
            <p:cNvSpPr/>
            <p:nvPr/>
          </p:nvSpPr>
          <p:spPr>
            <a:xfrm>
              <a:off x="1155300" y="4563425"/>
              <a:ext cx="2300" cy="4125"/>
            </a:xfrm>
            <a:custGeom>
              <a:rect b="b" l="l" r="r" t="t"/>
              <a:pathLst>
                <a:path extrusionOk="0" h="165" w="92">
                  <a:moveTo>
                    <a:pt x="1" y="1"/>
                  </a:moveTo>
                  <a:lnTo>
                    <a:pt x="1" y="92"/>
                  </a:lnTo>
                  <a:cubicBezTo>
                    <a:pt x="1" y="136"/>
                    <a:pt x="33" y="164"/>
                    <a:pt x="51" y="164"/>
                  </a:cubicBezTo>
                  <a:cubicBezTo>
                    <a:pt x="57" y="164"/>
                    <a:pt x="61" y="161"/>
                    <a:pt x="61" y="153"/>
                  </a:cubicBezTo>
                  <a:cubicBezTo>
                    <a:pt x="92" y="153"/>
                    <a:pt x="61" y="122"/>
                    <a:pt x="61" y="61"/>
                  </a:cubicBezTo>
                  <a:cubicBezTo>
                    <a:pt x="61" y="3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9"/>
            <p:cNvSpPr/>
            <p:nvPr/>
          </p:nvSpPr>
          <p:spPr>
            <a:xfrm>
              <a:off x="2036775" y="4688050"/>
              <a:ext cx="257625" cy="112350"/>
            </a:xfrm>
            <a:custGeom>
              <a:rect b="b" l="l" r="r" t="t"/>
              <a:pathLst>
                <a:path extrusionOk="0" h="4494" w="10305">
                  <a:moveTo>
                    <a:pt x="5502" y="0"/>
                  </a:moveTo>
                  <a:lnTo>
                    <a:pt x="1" y="152"/>
                  </a:lnTo>
                  <a:lnTo>
                    <a:pt x="122" y="4469"/>
                  </a:lnTo>
                  <a:lnTo>
                    <a:pt x="457" y="4469"/>
                  </a:lnTo>
                  <a:cubicBezTo>
                    <a:pt x="986" y="4479"/>
                    <a:pt x="2082" y="4493"/>
                    <a:pt x="3328" y="4493"/>
                  </a:cubicBezTo>
                  <a:cubicBezTo>
                    <a:pt x="5663" y="4493"/>
                    <a:pt x="8526" y="4443"/>
                    <a:pt x="9180" y="4225"/>
                  </a:cubicBezTo>
                  <a:cubicBezTo>
                    <a:pt x="10305" y="3861"/>
                    <a:pt x="5624" y="2949"/>
                    <a:pt x="5624" y="2949"/>
                  </a:cubicBezTo>
                  <a:lnTo>
                    <a:pt x="5502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9"/>
            <p:cNvSpPr/>
            <p:nvPr/>
          </p:nvSpPr>
          <p:spPr>
            <a:xfrm>
              <a:off x="2038300" y="4759150"/>
              <a:ext cx="50925" cy="38350"/>
            </a:xfrm>
            <a:custGeom>
              <a:rect b="b" l="l" r="r" t="t"/>
              <a:pathLst>
                <a:path extrusionOk="0" h="1534" w="2037">
                  <a:moveTo>
                    <a:pt x="204" y="0"/>
                  </a:moveTo>
                  <a:cubicBezTo>
                    <a:pt x="136" y="0"/>
                    <a:pt x="68" y="5"/>
                    <a:pt x="0" y="14"/>
                  </a:cubicBezTo>
                  <a:lnTo>
                    <a:pt x="61" y="1533"/>
                  </a:lnTo>
                  <a:lnTo>
                    <a:pt x="2037" y="1533"/>
                  </a:lnTo>
                  <a:cubicBezTo>
                    <a:pt x="1946" y="1047"/>
                    <a:pt x="1672" y="652"/>
                    <a:pt x="1307" y="378"/>
                  </a:cubicBezTo>
                  <a:cubicBezTo>
                    <a:pt x="996" y="145"/>
                    <a:pt x="597" y="0"/>
                    <a:pt x="20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9"/>
            <p:cNvSpPr/>
            <p:nvPr/>
          </p:nvSpPr>
          <p:spPr>
            <a:xfrm>
              <a:off x="2039825" y="4774675"/>
              <a:ext cx="236350" cy="26600"/>
            </a:xfrm>
            <a:custGeom>
              <a:rect b="b" l="l" r="r" t="t"/>
              <a:pathLst>
                <a:path extrusionOk="0" h="1064" w="9454">
                  <a:moveTo>
                    <a:pt x="7782" y="1"/>
                  </a:moveTo>
                  <a:cubicBezTo>
                    <a:pt x="7478" y="31"/>
                    <a:pt x="7356" y="730"/>
                    <a:pt x="7356" y="730"/>
                  </a:cubicBezTo>
                  <a:lnTo>
                    <a:pt x="0" y="882"/>
                  </a:lnTo>
                  <a:lnTo>
                    <a:pt x="0" y="1004"/>
                  </a:lnTo>
                  <a:cubicBezTo>
                    <a:pt x="741" y="1044"/>
                    <a:pt x="1736" y="1063"/>
                    <a:pt x="2798" y="1063"/>
                  </a:cubicBezTo>
                  <a:cubicBezTo>
                    <a:pt x="5699" y="1063"/>
                    <a:pt x="9107" y="922"/>
                    <a:pt x="9241" y="700"/>
                  </a:cubicBezTo>
                  <a:cubicBezTo>
                    <a:pt x="9453" y="426"/>
                    <a:pt x="7782" y="1"/>
                    <a:pt x="7782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9"/>
            <p:cNvSpPr/>
            <p:nvPr/>
          </p:nvSpPr>
          <p:spPr>
            <a:xfrm>
              <a:off x="2036775" y="4789875"/>
              <a:ext cx="224950" cy="6850"/>
            </a:xfrm>
            <a:custGeom>
              <a:rect b="b" l="l" r="r" t="t"/>
              <a:pathLst>
                <a:path extrusionOk="0" h="274" w="8998">
                  <a:moveTo>
                    <a:pt x="8998" y="0"/>
                  </a:moveTo>
                  <a:lnTo>
                    <a:pt x="7995" y="31"/>
                  </a:lnTo>
                  <a:cubicBezTo>
                    <a:pt x="7144" y="92"/>
                    <a:pt x="5989" y="122"/>
                    <a:pt x="4682" y="152"/>
                  </a:cubicBezTo>
                  <a:cubicBezTo>
                    <a:pt x="3405" y="213"/>
                    <a:pt x="2250" y="213"/>
                    <a:pt x="1399" y="213"/>
                  </a:cubicBezTo>
                  <a:lnTo>
                    <a:pt x="1" y="213"/>
                  </a:lnTo>
                  <a:lnTo>
                    <a:pt x="31" y="274"/>
                  </a:lnTo>
                  <a:lnTo>
                    <a:pt x="1399" y="274"/>
                  </a:lnTo>
                  <a:cubicBezTo>
                    <a:pt x="2250" y="274"/>
                    <a:pt x="3405" y="274"/>
                    <a:pt x="4712" y="244"/>
                  </a:cubicBezTo>
                  <a:cubicBezTo>
                    <a:pt x="5989" y="183"/>
                    <a:pt x="7144" y="122"/>
                    <a:pt x="7995" y="92"/>
                  </a:cubicBezTo>
                  <a:lnTo>
                    <a:pt x="899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9"/>
            <p:cNvSpPr/>
            <p:nvPr/>
          </p:nvSpPr>
          <p:spPr>
            <a:xfrm>
              <a:off x="2222950" y="4773925"/>
              <a:ext cx="12950" cy="21300"/>
            </a:xfrm>
            <a:custGeom>
              <a:rect b="b" l="l" r="r" t="t"/>
              <a:pathLst>
                <a:path extrusionOk="0" h="852" w="518">
                  <a:moveTo>
                    <a:pt x="517" y="0"/>
                  </a:moveTo>
                  <a:cubicBezTo>
                    <a:pt x="335" y="61"/>
                    <a:pt x="213" y="183"/>
                    <a:pt x="153" y="365"/>
                  </a:cubicBezTo>
                  <a:cubicBezTo>
                    <a:pt x="31" y="517"/>
                    <a:pt x="1" y="669"/>
                    <a:pt x="31" y="851"/>
                  </a:cubicBezTo>
                  <a:cubicBezTo>
                    <a:pt x="61" y="669"/>
                    <a:pt x="122" y="517"/>
                    <a:pt x="183" y="365"/>
                  </a:cubicBezTo>
                  <a:cubicBezTo>
                    <a:pt x="274" y="213"/>
                    <a:pt x="396" y="91"/>
                    <a:pt x="5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9"/>
            <p:cNvSpPr/>
            <p:nvPr/>
          </p:nvSpPr>
          <p:spPr>
            <a:xfrm>
              <a:off x="2181150" y="4764050"/>
              <a:ext cx="7625" cy="11400"/>
            </a:xfrm>
            <a:custGeom>
              <a:rect b="b" l="l" r="r" t="t"/>
              <a:pathLst>
                <a:path extrusionOk="0" h="456" w="305">
                  <a:moveTo>
                    <a:pt x="305" y="0"/>
                  </a:moveTo>
                  <a:cubicBezTo>
                    <a:pt x="305" y="0"/>
                    <a:pt x="214" y="91"/>
                    <a:pt x="122" y="213"/>
                  </a:cubicBezTo>
                  <a:cubicBezTo>
                    <a:pt x="62" y="334"/>
                    <a:pt x="1" y="456"/>
                    <a:pt x="31" y="456"/>
                  </a:cubicBezTo>
                  <a:cubicBezTo>
                    <a:pt x="31" y="456"/>
                    <a:pt x="122" y="365"/>
                    <a:pt x="183" y="243"/>
                  </a:cubicBezTo>
                  <a:cubicBezTo>
                    <a:pt x="244" y="182"/>
                    <a:pt x="274" y="91"/>
                    <a:pt x="30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9"/>
            <p:cNvSpPr/>
            <p:nvPr/>
          </p:nvSpPr>
          <p:spPr>
            <a:xfrm>
              <a:off x="2170525" y="4761750"/>
              <a:ext cx="8375" cy="8400"/>
            </a:xfrm>
            <a:custGeom>
              <a:rect b="b" l="l" r="r" t="t"/>
              <a:pathLst>
                <a:path extrusionOk="0" h="336" w="335">
                  <a:moveTo>
                    <a:pt x="335" y="1"/>
                  </a:moveTo>
                  <a:cubicBezTo>
                    <a:pt x="335" y="1"/>
                    <a:pt x="243" y="62"/>
                    <a:pt x="152" y="153"/>
                  </a:cubicBezTo>
                  <a:cubicBezTo>
                    <a:pt x="61" y="244"/>
                    <a:pt x="0" y="305"/>
                    <a:pt x="0" y="335"/>
                  </a:cubicBezTo>
                  <a:cubicBezTo>
                    <a:pt x="0" y="335"/>
                    <a:pt x="91" y="274"/>
                    <a:pt x="183" y="183"/>
                  </a:cubicBezTo>
                  <a:cubicBezTo>
                    <a:pt x="274" y="92"/>
                    <a:pt x="335" y="31"/>
                    <a:pt x="3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9"/>
            <p:cNvSpPr/>
            <p:nvPr/>
          </p:nvSpPr>
          <p:spPr>
            <a:xfrm>
              <a:off x="2162925" y="4756125"/>
              <a:ext cx="14450" cy="1850"/>
            </a:xfrm>
            <a:custGeom>
              <a:rect b="b" l="l" r="r" t="t"/>
              <a:pathLst>
                <a:path extrusionOk="0" h="74" w="578">
                  <a:moveTo>
                    <a:pt x="205" y="0"/>
                  </a:moveTo>
                  <a:cubicBezTo>
                    <a:pt x="129" y="0"/>
                    <a:pt x="65" y="22"/>
                    <a:pt x="0" y="43"/>
                  </a:cubicBezTo>
                  <a:cubicBezTo>
                    <a:pt x="92" y="74"/>
                    <a:pt x="183" y="74"/>
                    <a:pt x="304" y="74"/>
                  </a:cubicBezTo>
                  <a:cubicBezTo>
                    <a:pt x="395" y="74"/>
                    <a:pt x="487" y="74"/>
                    <a:pt x="578" y="43"/>
                  </a:cubicBezTo>
                  <a:cubicBezTo>
                    <a:pt x="513" y="22"/>
                    <a:pt x="449" y="0"/>
                    <a:pt x="384" y="0"/>
                  </a:cubicBezTo>
                  <a:cubicBezTo>
                    <a:pt x="358" y="0"/>
                    <a:pt x="331" y="4"/>
                    <a:pt x="304" y="13"/>
                  </a:cubicBezTo>
                  <a:cubicBezTo>
                    <a:pt x="269" y="4"/>
                    <a:pt x="236" y="0"/>
                    <a:pt x="20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9"/>
            <p:cNvSpPr/>
            <p:nvPr/>
          </p:nvSpPr>
          <p:spPr>
            <a:xfrm>
              <a:off x="2160650" y="4748075"/>
              <a:ext cx="15975" cy="2175"/>
            </a:xfrm>
            <a:custGeom>
              <a:rect b="b" l="l" r="r" t="t"/>
              <a:pathLst>
                <a:path extrusionOk="0" h="87" w="639">
                  <a:moveTo>
                    <a:pt x="0" y="1"/>
                  </a:moveTo>
                  <a:cubicBezTo>
                    <a:pt x="106" y="54"/>
                    <a:pt x="233" y="86"/>
                    <a:pt x="362" y="86"/>
                  </a:cubicBezTo>
                  <a:cubicBezTo>
                    <a:pt x="455" y="86"/>
                    <a:pt x="549" y="69"/>
                    <a:pt x="638" y="31"/>
                  </a:cubicBezTo>
                  <a:lnTo>
                    <a:pt x="304" y="31"/>
                  </a:lnTo>
                  <a:cubicBezTo>
                    <a:pt x="213" y="1"/>
                    <a:pt x="91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9"/>
            <p:cNvSpPr/>
            <p:nvPr/>
          </p:nvSpPr>
          <p:spPr>
            <a:xfrm>
              <a:off x="2186125" y="4750800"/>
              <a:ext cx="26225" cy="15550"/>
            </a:xfrm>
            <a:custGeom>
              <a:rect b="b" l="l" r="r" t="t"/>
              <a:pathLst>
                <a:path extrusionOk="0" h="622" w="1049">
                  <a:moveTo>
                    <a:pt x="733" y="59"/>
                  </a:moveTo>
                  <a:cubicBezTo>
                    <a:pt x="805" y="59"/>
                    <a:pt x="881" y="74"/>
                    <a:pt x="957" y="104"/>
                  </a:cubicBezTo>
                  <a:cubicBezTo>
                    <a:pt x="987" y="165"/>
                    <a:pt x="987" y="226"/>
                    <a:pt x="926" y="256"/>
                  </a:cubicBezTo>
                  <a:cubicBezTo>
                    <a:pt x="866" y="287"/>
                    <a:pt x="774" y="317"/>
                    <a:pt x="714" y="348"/>
                  </a:cubicBezTo>
                  <a:cubicBezTo>
                    <a:pt x="592" y="408"/>
                    <a:pt x="471" y="439"/>
                    <a:pt x="349" y="469"/>
                  </a:cubicBezTo>
                  <a:cubicBezTo>
                    <a:pt x="259" y="482"/>
                    <a:pt x="181" y="489"/>
                    <a:pt x="122" y="494"/>
                  </a:cubicBezTo>
                  <a:lnTo>
                    <a:pt x="122" y="494"/>
                  </a:lnTo>
                  <a:cubicBezTo>
                    <a:pt x="152" y="430"/>
                    <a:pt x="190" y="374"/>
                    <a:pt x="227" y="317"/>
                  </a:cubicBezTo>
                  <a:cubicBezTo>
                    <a:pt x="288" y="226"/>
                    <a:pt x="410" y="135"/>
                    <a:pt x="531" y="104"/>
                  </a:cubicBezTo>
                  <a:cubicBezTo>
                    <a:pt x="592" y="74"/>
                    <a:pt x="660" y="59"/>
                    <a:pt x="733" y="59"/>
                  </a:cubicBezTo>
                  <a:close/>
                  <a:moveTo>
                    <a:pt x="687" y="1"/>
                  </a:moveTo>
                  <a:cubicBezTo>
                    <a:pt x="482" y="1"/>
                    <a:pt x="290" y="102"/>
                    <a:pt x="167" y="287"/>
                  </a:cubicBezTo>
                  <a:cubicBezTo>
                    <a:pt x="140" y="340"/>
                    <a:pt x="90" y="417"/>
                    <a:pt x="78" y="497"/>
                  </a:cubicBezTo>
                  <a:lnTo>
                    <a:pt x="78" y="497"/>
                  </a:lnTo>
                  <a:cubicBezTo>
                    <a:pt x="26" y="500"/>
                    <a:pt x="0" y="500"/>
                    <a:pt x="15" y="500"/>
                  </a:cubicBezTo>
                  <a:cubicBezTo>
                    <a:pt x="34" y="506"/>
                    <a:pt x="54" y="511"/>
                    <a:pt x="76" y="515"/>
                  </a:cubicBezTo>
                  <a:lnTo>
                    <a:pt x="76" y="515"/>
                  </a:lnTo>
                  <a:cubicBezTo>
                    <a:pt x="76" y="520"/>
                    <a:pt x="75" y="525"/>
                    <a:pt x="75" y="530"/>
                  </a:cubicBezTo>
                  <a:cubicBezTo>
                    <a:pt x="75" y="560"/>
                    <a:pt x="75" y="591"/>
                    <a:pt x="75" y="621"/>
                  </a:cubicBezTo>
                  <a:cubicBezTo>
                    <a:pt x="84" y="585"/>
                    <a:pt x="96" y="551"/>
                    <a:pt x="110" y="519"/>
                  </a:cubicBezTo>
                  <a:lnTo>
                    <a:pt x="110" y="519"/>
                  </a:lnTo>
                  <a:cubicBezTo>
                    <a:pt x="130" y="521"/>
                    <a:pt x="150" y="522"/>
                    <a:pt x="170" y="522"/>
                  </a:cubicBezTo>
                  <a:cubicBezTo>
                    <a:pt x="227" y="522"/>
                    <a:pt x="288" y="515"/>
                    <a:pt x="349" y="500"/>
                  </a:cubicBezTo>
                  <a:cubicBezTo>
                    <a:pt x="471" y="500"/>
                    <a:pt x="622" y="469"/>
                    <a:pt x="744" y="408"/>
                  </a:cubicBezTo>
                  <a:cubicBezTo>
                    <a:pt x="805" y="378"/>
                    <a:pt x="866" y="348"/>
                    <a:pt x="957" y="317"/>
                  </a:cubicBezTo>
                  <a:cubicBezTo>
                    <a:pt x="987" y="287"/>
                    <a:pt x="1018" y="256"/>
                    <a:pt x="1048" y="196"/>
                  </a:cubicBezTo>
                  <a:cubicBezTo>
                    <a:pt x="1048" y="165"/>
                    <a:pt x="1018" y="104"/>
                    <a:pt x="987" y="74"/>
                  </a:cubicBezTo>
                  <a:cubicBezTo>
                    <a:pt x="888" y="25"/>
                    <a:pt x="786" y="1"/>
                    <a:pt x="68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9"/>
            <p:cNvSpPr/>
            <p:nvPr/>
          </p:nvSpPr>
          <p:spPr>
            <a:xfrm>
              <a:off x="2175850" y="4747325"/>
              <a:ext cx="13700" cy="16725"/>
            </a:xfrm>
            <a:custGeom>
              <a:rect b="b" l="l" r="r" t="t"/>
              <a:pathLst>
                <a:path extrusionOk="0" h="669" w="548">
                  <a:moveTo>
                    <a:pt x="122" y="0"/>
                  </a:moveTo>
                  <a:cubicBezTo>
                    <a:pt x="61" y="0"/>
                    <a:pt x="0" y="91"/>
                    <a:pt x="30" y="152"/>
                  </a:cubicBezTo>
                  <a:cubicBezTo>
                    <a:pt x="30" y="213"/>
                    <a:pt x="61" y="274"/>
                    <a:pt x="91" y="304"/>
                  </a:cubicBezTo>
                  <a:cubicBezTo>
                    <a:pt x="152" y="395"/>
                    <a:pt x="213" y="456"/>
                    <a:pt x="274" y="517"/>
                  </a:cubicBezTo>
                  <a:cubicBezTo>
                    <a:pt x="334" y="578"/>
                    <a:pt x="395" y="639"/>
                    <a:pt x="456" y="669"/>
                  </a:cubicBezTo>
                  <a:cubicBezTo>
                    <a:pt x="456" y="669"/>
                    <a:pt x="395" y="608"/>
                    <a:pt x="304" y="487"/>
                  </a:cubicBezTo>
                  <a:cubicBezTo>
                    <a:pt x="243" y="426"/>
                    <a:pt x="182" y="365"/>
                    <a:pt x="152" y="274"/>
                  </a:cubicBezTo>
                  <a:cubicBezTo>
                    <a:pt x="91" y="213"/>
                    <a:pt x="61" y="91"/>
                    <a:pt x="152" y="61"/>
                  </a:cubicBezTo>
                  <a:cubicBezTo>
                    <a:pt x="243" y="61"/>
                    <a:pt x="334" y="122"/>
                    <a:pt x="395" y="213"/>
                  </a:cubicBezTo>
                  <a:cubicBezTo>
                    <a:pt x="426" y="274"/>
                    <a:pt x="456" y="335"/>
                    <a:pt x="486" y="426"/>
                  </a:cubicBezTo>
                  <a:cubicBezTo>
                    <a:pt x="517" y="517"/>
                    <a:pt x="517" y="578"/>
                    <a:pt x="517" y="669"/>
                  </a:cubicBezTo>
                  <a:cubicBezTo>
                    <a:pt x="547" y="578"/>
                    <a:pt x="547" y="517"/>
                    <a:pt x="547" y="426"/>
                  </a:cubicBezTo>
                  <a:cubicBezTo>
                    <a:pt x="517" y="335"/>
                    <a:pt x="486" y="243"/>
                    <a:pt x="426" y="183"/>
                  </a:cubicBezTo>
                  <a:cubicBezTo>
                    <a:pt x="365" y="61"/>
                    <a:pt x="243" y="0"/>
                    <a:pt x="1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9"/>
            <p:cNvSpPr/>
            <p:nvPr/>
          </p:nvSpPr>
          <p:spPr>
            <a:xfrm>
              <a:off x="2039050" y="4757200"/>
              <a:ext cx="50175" cy="38775"/>
            </a:xfrm>
            <a:custGeom>
              <a:rect b="b" l="l" r="r" t="t"/>
              <a:pathLst>
                <a:path extrusionOk="0" h="1551" w="2007">
                  <a:moveTo>
                    <a:pt x="122" y="0"/>
                  </a:moveTo>
                  <a:cubicBezTo>
                    <a:pt x="62" y="0"/>
                    <a:pt x="31" y="31"/>
                    <a:pt x="1" y="61"/>
                  </a:cubicBezTo>
                  <a:cubicBezTo>
                    <a:pt x="1" y="61"/>
                    <a:pt x="68" y="48"/>
                    <a:pt x="194" y="48"/>
                  </a:cubicBezTo>
                  <a:cubicBezTo>
                    <a:pt x="257" y="48"/>
                    <a:pt x="335" y="51"/>
                    <a:pt x="426" y="61"/>
                  </a:cubicBezTo>
                  <a:cubicBezTo>
                    <a:pt x="730" y="92"/>
                    <a:pt x="1034" y="213"/>
                    <a:pt x="1308" y="396"/>
                  </a:cubicBezTo>
                  <a:cubicBezTo>
                    <a:pt x="1581" y="608"/>
                    <a:pt x="1764" y="852"/>
                    <a:pt x="1885" y="1155"/>
                  </a:cubicBezTo>
                  <a:cubicBezTo>
                    <a:pt x="1916" y="1277"/>
                    <a:pt x="1977" y="1429"/>
                    <a:pt x="2007" y="1551"/>
                  </a:cubicBezTo>
                  <a:cubicBezTo>
                    <a:pt x="2007" y="1520"/>
                    <a:pt x="2007" y="1459"/>
                    <a:pt x="2007" y="1429"/>
                  </a:cubicBezTo>
                  <a:cubicBezTo>
                    <a:pt x="1977" y="1338"/>
                    <a:pt x="1946" y="1247"/>
                    <a:pt x="1946" y="1125"/>
                  </a:cubicBezTo>
                  <a:cubicBezTo>
                    <a:pt x="1825" y="821"/>
                    <a:pt x="1612" y="548"/>
                    <a:pt x="1338" y="335"/>
                  </a:cubicBezTo>
                  <a:cubicBezTo>
                    <a:pt x="1065" y="122"/>
                    <a:pt x="761" y="0"/>
                    <a:pt x="4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9"/>
            <p:cNvSpPr/>
            <p:nvPr/>
          </p:nvSpPr>
          <p:spPr>
            <a:xfrm>
              <a:off x="2051225" y="4700975"/>
              <a:ext cx="2300" cy="57000"/>
            </a:xfrm>
            <a:custGeom>
              <a:rect b="b" l="l" r="r" t="t"/>
              <a:pathLst>
                <a:path extrusionOk="0" h="2280" w="92">
                  <a:moveTo>
                    <a:pt x="31" y="0"/>
                  </a:moveTo>
                  <a:cubicBezTo>
                    <a:pt x="0" y="395"/>
                    <a:pt x="0" y="760"/>
                    <a:pt x="31" y="1155"/>
                  </a:cubicBezTo>
                  <a:cubicBezTo>
                    <a:pt x="31" y="1520"/>
                    <a:pt x="31" y="1915"/>
                    <a:pt x="61" y="2280"/>
                  </a:cubicBezTo>
                  <a:cubicBezTo>
                    <a:pt x="91" y="1520"/>
                    <a:pt x="91" y="760"/>
                    <a:pt x="3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9"/>
            <p:cNvSpPr/>
            <p:nvPr/>
          </p:nvSpPr>
          <p:spPr>
            <a:xfrm>
              <a:off x="2105925" y="4781950"/>
              <a:ext cx="40300" cy="2625"/>
            </a:xfrm>
            <a:custGeom>
              <a:rect b="b" l="l" r="r" t="t"/>
              <a:pathLst>
                <a:path extrusionOk="0" h="105" w="1612">
                  <a:moveTo>
                    <a:pt x="1531" y="1"/>
                  </a:moveTo>
                  <a:cubicBezTo>
                    <a:pt x="1405" y="1"/>
                    <a:pt x="1144" y="22"/>
                    <a:pt x="821" y="44"/>
                  </a:cubicBezTo>
                  <a:lnTo>
                    <a:pt x="1" y="44"/>
                  </a:lnTo>
                  <a:cubicBezTo>
                    <a:pt x="274" y="105"/>
                    <a:pt x="548" y="105"/>
                    <a:pt x="821" y="105"/>
                  </a:cubicBezTo>
                  <a:cubicBezTo>
                    <a:pt x="1095" y="105"/>
                    <a:pt x="1368" y="74"/>
                    <a:pt x="1612" y="13"/>
                  </a:cubicBezTo>
                  <a:cubicBezTo>
                    <a:pt x="1612" y="5"/>
                    <a:pt x="1583" y="1"/>
                    <a:pt x="15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9"/>
            <p:cNvSpPr/>
            <p:nvPr/>
          </p:nvSpPr>
          <p:spPr>
            <a:xfrm>
              <a:off x="2079325" y="4783800"/>
              <a:ext cx="4600" cy="7625"/>
            </a:xfrm>
            <a:custGeom>
              <a:rect b="b" l="l" r="r" t="t"/>
              <a:pathLst>
                <a:path extrusionOk="0" h="305" w="184">
                  <a:moveTo>
                    <a:pt x="1" y="0"/>
                  </a:moveTo>
                  <a:cubicBezTo>
                    <a:pt x="1" y="0"/>
                    <a:pt x="31" y="91"/>
                    <a:pt x="62" y="152"/>
                  </a:cubicBezTo>
                  <a:cubicBezTo>
                    <a:pt x="122" y="243"/>
                    <a:pt x="122" y="304"/>
                    <a:pt x="153" y="304"/>
                  </a:cubicBezTo>
                  <a:cubicBezTo>
                    <a:pt x="183" y="304"/>
                    <a:pt x="183" y="213"/>
                    <a:pt x="122" y="122"/>
                  </a:cubicBezTo>
                  <a:cubicBezTo>
                    <a:pt x="92" y="3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9"/>
            <p:cNvSpPr/>
            <p:nvPr/>
          </p:nvSpPr>
          <p:spPr>
            <a:xfrm>
              <a:off x="2068700" y="4771425"/>
              <a:ext cx="5350" cy="5550"/>
            </a:xfrm>
            <a:custGeom>
              <a:rect b="b" l="l" r="r" t="t"/>
              <a:pathLst>
                <a:path extrusionOk="0" h="222" w="214">
                  <a:moveTo>
                    <a:pt x="18" y="1"/>
                  </a:moveTo>
                  <a:cubicBezTo>
                    <a:pt x="12" y="1"/>
                    <a:pt x="6" y="3"/>
                    <a:pt x="0" y="9"/>
                  </a:cubicBezTo>
                  <a:cubicBezTo>
                    <a:pt x="0" y="9"/>
                    <a:pt x="31" y="70"/>
                    <a:pt x="91" y="131"/>
                  </a:cubicBezTo>
                  <a:cubicBezTo>
                    <a:pt x="152" y="191"/>
                    <a:pt x="213" y="222"/>
                    <a:pt x="213" y="222"/>
                  </a:cubicBezTo>
                  <a:cubicBezTo>
                    <a:pt x="213" y="191"/>
                    <a:pt x="183" y="131"/>
                    <a:pt x="122" y="70"/>
                  </a:cubicBezTo>
                  <a:cubicBezTo>
                    <a:pt x="73" y="45"/>
                    <a:pt x="43" y="1"/>
                    <a:pt x="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9"/>
            <p:cNvSpPr/>
            <p:nvPr/>
          </p:nvSpPr>
          <p:spPr>
            <a:xfrm>
              <a:off x="2054250" y="4765250"/>
              <a:ext cx="7625" cy="3375"/>
            </a:xfrm>
            <a:custGeom>
              <a:rect b="b" l="l" r="r" t="t"/>
              <a:pathLst>
                <a:path extrusionOk="0" h="135" w="305">
                  <a:moveTo>
                    <a:pt x="92" y="0"/>
                  </a:moveTo>
                  <a:cubicBezTo>
                    <a:pt x="31" y="0"/>
                    <a:pt x="1" y="22"/>
                    <a:pt x="1" y="43"/>
                  </a:cubicBezTo>
                  <a:cubicBezTo>
                    <a:pt x="1" y="43"/>
                    <a:pt x="62" y="43"/>
                    <a:pt x="153" y="74"/>
                  </a:cubicBezTo>
                  <a:cubicBezTo>
                    <a:pt x="214" y="134"/>
                    <a:pt x="305" y="134"/>
                    <a:pt x="305" y="134"/>
                  </a:cubicBezTo>
                  <a:cubicBezTo>
                    <a:pt x="305" y="134"/>
                    <a:pt x="274" y="43"/>
                    <a:pt x="183" y="13"/>
                  </a:cubicBezTo>
                  <a:cubicBezTo>
                    <a:pt x="147" y="4"/>
                    <a:pt x="117" y="0"/>
                    <a:pt x="9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9"/>
            <p:cNvSpPr/>
            <p:nvPr/>
          </p:nvSpPr>
          <p:spPr>
            <a:xfrm>
              <a:off x="2043625" y="4763700"/>
              <a:ext cx="4575" cy="2225"/>
            </a:xfrm>
            <a:custGeom>
              <a:rect b="b" l="l" r="r" t="t"/>
              <a:pathLst>
                <a:path extrusionOk="0" h="89" w="183">
                  <a:moveTo>
                    <a:pt x="17" y="0"/>
                  </a:moveTo>
                  <a:cubicBezTo>
                    <a:pt x="7" y="0"/>
                    <a:pt x="0" y="4"/>
                    <a:pt x="0" y="14"/>
                  </a:cubicBezTo>
                  <a:cubicBezTo>
                    <a:pt x="0" y="44"/>
                    <a:pt x="31" y="75"/>
                    <a:pt x="61" y="75"/>
                  </a:cubicBezTo>
                  <a:cubicBezTo>
                    <a:pt x="81" y="85"/>
                    <a:pt x="98" y="88"/>
                    <a:pt x="113" y="88"/>
                  </a:cubicBezTo>
                  <a:cubicBezTo>
                    <a:pt x="142" y="88"/>
                    <a:pt x="162" y="75"/>
                    <a:pt x="183" y="75"/>
                  </a:cubicBezTo>
                  <a:cubicBezTo>
                    <a:pt x="183" y="75"/>
                    <a:pt x="152" y="44"/>
                    <a:pt x="91" y="14"/>
                  </a:cubicBezTo>
                  <a:cubicBezTo>
                    <a:pt x="71" y="14"/>
                    <a:pt x="37" y="0"/>
                    <a:pt x="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9"/>
            <p:cNvSpPr/>
            <p:nvPr/>
          </p:nvSpPr>
          <p:spPr>
            <a:xfrm>
              <a:off x="1131750" y="3450200"/>
              <a:ext cx="712800" cy="1243200"/>
            </a:xfrm>
            <a:custGeom>
              <a:rect b="b" l="l" r="r" t="t"/>
              <a:pathLst>
                <a:path extrusionOk="0" h="49728" w="28512">
                  <a:moveTo>
                    <a:pt x="20213" y="0"/>
                  </a:moveTo>
                  <a:lnTo>
                    <a:pt x="16262" y="21399"/>
                  </a:lnTo>
                  <a:lnTo>
                    <a:pt x="0" y="42220"/>
                  </a:lnTo>
                  <a:lnTo>
                    <a:pt x="7356" y="49727"/>
                  </a:lnTo>
                  <a:lnTo>
                    <a:pt x="23587" y="30396"/>
                  </a:lnTo>
                  <a:cubicBezTo>
                    <a:pt x="25016" y="28177"/>
                    <a:pt x="25776" y="25016"/>
                    <a:pt x="26384" y="22462"/>
                  </a:cubicBezTo>
                  <a:lnTo>
                    <a:pt x="28512" y="9362"/>
                  </a:lnTo>
                  <a:lnTo>
                    <a:pt x="2021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9"/>
            <p:cNvSpPr/>
            <p:nvPr/>
          </p:nvSpPr>
          <p:spPr>
            <a:xfrm>
              <a:off x="1504850" y="3272375"/>
              <a:ext cx="750050" cy="1463575"/>
            </a:xfrm>
            <a:custGeom>
              <a:rect b="b" l="l" r="r" t="t"/>
              <a:pathLst>
                <a:path extrusionOk="0" h="58543" w="30002">
                  <a:moveTo>
                    <a:pt x="548" y="0"/>
                  </a:moveTo>
                  <a:lnTo>
                    <a:pt x="396" y="1429"/>
                  </a:lnTo>
                  <a:cubicBezTo>
                    <a:pt x="1" y="4712"/>
                    <a:pt x="730" y="8025"/>
                    <a:pt x="2463" y="10852"/>
                  </a:cubicBezTo>
                  <a:cubicBezTo>
                    <a:pt x="2858" y="11460"/>
                    <a:pt x="3253" y="12007"/>
                    <a:pt x="3709" y="12554"/>
                  </a:cubicBezTo>
                  <a:lnTo>
                    <a:pt x="12949" y="32706"/>
                  </a:lnTo>
                  <a:lnTo>
                    <a:pt x="19484" y="58421"/>
                  </a:lnTo>
                  <a:lnTo>
                    <a:pt x="30001" y="58542"/>
                  </a:lnTo>
                  <a:lnTo>
                    <a:pt x="23041" y="30639"/>
                  </a:lnTo>
                  <a:lnTo>
                    <a:pt x="14256" y="2463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9"/>
            <p:cNvSpPr/>
            <p:nvPr/>
          </p:nvSpPr>
          <p:spPr>
            <a:xfrm>
              <a:off x="1662900" y="3548150"/>
              <a:ext cx="15225" cy="25250"/>
            </a:xfrm>
            <a:custGeom>
              <a:rect b="b" l="l" r="r" t="t"/>
              <a:pathLst>
                <a:path extrusionOk="0" h="1010" w="609">
                  <a:moveTo>
                    <a:pt x="44" y="0"/>
                  </a:moveTo>
                  <a:cubicBezTo>
                    <a:pt x="40" y="0"/>
                    <a:pt x="35" y="1"/>
                    <a:pt x="31" y="3"/>
                  </a:cubicBezTo>
                  <a:cubicBezTo>
                    <a:pt x="1" y="33"/>
                    <a:pt x="62" y="277"/>
                    <a:pt x="214" y="550"/>
                  </a:cubicBezTo>
                  <a:cubicBezTo>
                    <a:pt x="356" y="806"/>
                    <a:pt x="498" y="1009"/>
                    <a:pt x="541" y="1009"/>
                  </a:cubicBezTo>
                  <a:cubicBezTo>
                    <a:pt x="544" y="1009"/>
                    <a:pt x="546" y="1008"/>
                    <a:pt x="548" y="1006"/>
                  </a:cubicBezTo>
                  <a:cubicBezTo>
                    <a:pt x="609" y="976"/>
                    <a:pt x="518" y="733"/>
                    <a:pt x="396" y="459"/>
                  </a:cubicBezTo>
                  <a:cubicBezTo>
                    <a:pt x="254" y="203"/>
                    <a:pt x="112" y="0"/>
                    <a:pt x="4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9"/>
            <p:cNvSpPr/>
            <p:nvPr/>
          </p:nvSpPr>
          <p:spPr>
            <a:xfrm>
              <a:off x="1688750" y="3599050"/>
              <a:ext cx="15225" cy="25250"/>
            </a:xfrm>
            <a:custGeom>
              <a:rect b="b" l="l" r="r" t="t"/>
              <a:pathLst>
                <a:path extrusionOk="0" h="1010" w="609">
                  <a:moveTo>
                    <a:pt x="68" y="1"/>
                  </a:moveTo>
                  <a:cubicBezTo>
                    <a:pt x="66" y="1"/>
                    <a:pt x="63" y="2"/>
                    <a:pt x="61" y="4"/>
                  </a:cubicBezTo>
                  <a:cubicBezTo>
                    <a:pt x="0" y="4"/>
                    <a:pt x="61" y="277"/>
                    <a:pt x="213" y="551"/>
                  </a:cubicBezTo>
                  <a:cubicBezTo>
                    <a:pt x="355" y="807"/>
                    <a:pt x="498" y="1010"/>
                    <a:pt x="540" y="1010"/>
                  </a:cubicBezTo>
                  <a:cubicBezTo>
                    <a:pt x="543" y="1010"/>
                    <a:pt x="546" y="1009"/>
                    <a:pt x="548" y="1007"/>
                  </a:cubicBezTo>
                  <a:cubicBezTo>
                    <a:pt x="608" y="976"/>
                    <a:pt x="548" y="733"/>
                    <a:pt x="396" y="460"/>
                  </a:cubicBezTo>
                  <a:cubicBezTo>
                    <a:pt x="253" y="203"/>
                    <a:pt x="111" y="1"/>
                    <a:pt x="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9"/>
            <p:cNvSpPr/>
            <p:nvPr/>
          </p:nvSpPr>
          <p:spPr>
            <a:xfrm>
              <a:off x="1714575" y="3649975"/>
              <a:ext cx="15225" cy="25250"/>
            </a:xfrm>
            <a:custGeom>
              <a:rect b="b" l="l" r="r" t="t"/>
              <a:pathLst>
                <a:path extrusionOk="0" h="1010" w="609">
                  <a:moveTo>
                    <a:pt x="44" y="0"/>
                  </a:moveTo>
                  <a:cubicBezTo>
                    <a:pt x="39" y="0"/>
                    <a:pt x="35" y="1"/>
                    <a:pt x="31" y="3"/>
                  </a:cubicBezTo>
                  <a:cubicBezTo>
                    <a:pt x="1" y="3"/>
                    <a:pt x="62" y="277"/>
                    <a:pt x="214" y="550"/>
                  </a:cubicBezTo>
                  <a:cubicBezTo>
                    <a:pt x="327" y="806"/>
                    <a:pt x="468" y="1009"/>
                    <a:pt x="535" y="1009"/>
                  </a:cubicBezTo>
                  <a:cubicBezTo>
                    <a:pt x="540" y="1009"/>
                    <a:pt x="544" y="1008"/>
                    <a:pt x="548" y="1006"/>
                  </a:cubicBezTo>
                  <a:cubicBezTo>
                    <a:pt x="609" y="1006"/>
                    <a:pt x="518" y="733"/>
                    <a:pt x="366" y="459"/>
                  </a:cubicBezTo>
                  <a:cubicBezTo>
                    <a:pt x="252" y="203"/>
                    <a:pt x="111" y="0"/>
                    <a:pt x="4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9"/>
            <p:cNvSpPr/>
            <p:nvPr/>
          </p:nvSpPr>
          <p:spPr>
            <a:xfrm>
              <a:off x="1738900" y="3700875"/>
              <a:ext cx="14475" cy="26000"/>
            </a:xfrm>
            <a:custGeom>
              <a:rect b="b" l="l" r="r" t="t"/>
              <a:pathLst>
                <a:path extrusionOk="0" h="1040" w="579">
                  <a:moveTo>
                    <a:pt x="69" y="1"/>
                  </a:moveTo>
                  <a:cubicBezTo>
                    <a:pt x="66" y="1"/>
                    <a:pt x="63" y="2"/>
                    <a:pt x="61" y="4"/>
                  </a:cubicBezTo>
                  <a:cubicBezTo>
                    <a:pt x="1" y="34"/>
                    <a:pt x="61" y="277"/>
                    <a:pt x="213" y="581"/>
                  </a:cubicBezTo>
                  <a:cubicBezTo>
                    <a:pt x="327" y="837"/>
                    <a:pt x="468" y="1040"/>
                    <a:pt x="535" y="1040"/>
                  </a:cubicBezTo>
                  <a:cubicBezTo>
                    <a:pt x="539" y="1040"/>
                    <a:pt x="544" y="1039"/>
                    <a:pt x="548" y="1037"/>
                  </a:cubicBezTo>
                  <a:cubicBezTo>
                    <a:pt x="578" y="1007"/>
                    <a:pt x="517" y="763"/>
                    <a:pt x="396" y="490"/>
                  </a:cubicBezTo>
                  <a:cubicBezTo>
                    <a:pt x="253" y="205"/>
                    <a:pt x="111" y="1"/>
                    <a:pt x="6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9"/>
            <p:cNvSpPr/>
            <p:nvPr/>
          </p:nvSpPr>
          <p:spPr>
            <a:xfrm>
              <a:off x="1763225" y="3752550"/>
              <a:ext cx="13700" cy="26000"/>
            </a:xfrm>
            <a:custGeom>
              <a:rect b="b" l="l" r="r" t="t"/>
              <a:pathLst>
                <a:path extrusionOk="0" h="1040" w="548">
                  <a:moveTo>
                    <a:pt x="43" y="1"/>
                  </a:moveTo>
                  <a:cubicBezTo>
                    <a:pt x="39" y="1"/>
                    <a:pt x="34" y="2"/>
                    <a:pt x="31" y="3"/>
                  </a:cubicBezTo>
                  <a:cubicBezTo>
                    <a:pt x="0" y="34"/>
                    <a:pt x="61" y="277"/>
                    <a:pt x="183" y="581"/>
                  </a:cubicBezTo>
                  <a:cubicBezTo>
                    <a:pt x="325" y="837"/>
                    <a:pt x="440" y="1040"/>
                    <a:pt x="504" y="1040"/>
                  </a:cubicBezTo>
                  <a:cubicBezTo>
                    <a:pt x="509" y="1040"/>
                    <a:pt x="513" y="1039"/>
                    <a:pt x="517" y="1037"/>
                  </a:cubicBezTo>
                  <a:cubicBezTo>
                    <a:pt x="547" y="1037"/>
                    <a:pt x="487" y="763"/>
                    <a:pt x="365" y="490"/>
                  </a:cubicBezTo>
                  <a:cubicBezTo>
                    <a:pt x="251" y="205"/>
                    <a:pt x="111" y="1"/>
                    <a:pt x="4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9"/>
            <p:cNvSpPr/>
            <p:nvPr/>
          </p:nvSpPr>
          <p:spPr>
            <a:xfrm>
              <a:off x="1786775" y="3804975"/>
              <a:ext cx="13700" cy="26025"/>
            </a:xfrm>
            <a:custGeom>
              <a:rect b="b" l="l" r="r" t="t"/>
              <a:pathLst>
                <a:path extrusionOk="0" h="1041" w="548">
                  <a:moveTo>
                    <a:pt x="43" y="1"/>
                  </a:moveTo>
                  <a:cubicBezTo>
                    <a:pt x="39" y="1"/>
                    <a:pt x="35" y="2"/>
                    <a:pt x="31" y="4"/>
                  </a:cubicBezTo>
                  <a:cubicBezTo>
                    <a:pt x="0" y="4"/>
                    <a:pt x="61" y="277"/>
                    <a:pt x="183" y="551"/>
                  </a:cubicBezTo>
                  <a:cubicBezTo>
                    <a:pt x="297" y="835"/>
                    <a:pt x="437" y="1040"/>
                    <a:pt x="480" y="1040"/>
                  </a:cubicBezTo>
                  <a:cubicBezTo>
                    <a:pt x="482" y="1040"/>
                    <a:pt x="485" y="1039"/>
                    <a:pt x="487" y="1037"/>
                  </a:cubicBezTo>
                  <a:cubicBezTo>
                    <a:pt x="548" y="1007"/>
                    <a:pt x="487" y="764"/>
                    <a:pt x="365" y="490"/>
                  </a:cubicBezTo>
                  <a:cubicBezTo>
                    <a:pt x="223" y="206"/>
                    <a:pt x="107" y="1"/>
                    <a:pt x="4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9"/>
            <p:cNvSpPr/>
            <p:nvPr/>
          </p:nvSpPr>
          <p:spPr>
            <a:xfrm>
              <a:off x="1808800" y="3857425"/>
              <a:ext cx="13725" cy="26000"/>
            </a:xfrm>
            <a:custGeom>
              <a:rect b="b" l="l" r="r" t="t"/>
              <a:pathLst>
                <a:path extrusionOk="0" h="1040" w="549">
                  <a:moveTo>
                    <a:pt x="74" y="0"/>
                  </a:moveTo>
                  <a:cubicBezTo>
                    <a:pt x="70" y="0"/>
                    <a:pt x="66" y="1"/>
                    <a:pt x="62" y="3"/>
                  </a:cubicBezTo>
                  <a:cubicBezTo>
                    <a:pt x="1" y="3"/>
                    <a:pt x="62" y="277"/>
                    <a:pt x="183" y="550"/>
                  </a:cubicBezTo>
                  <a:cubicBezTo>
                    <a:pt x="297" y="835"/>
                    <a:pt x="438" y="1039"/>
                    <a:pt x="480" y="1039"/>
                  </a:cubicBezTo>
                  <a:cubicBezTo>
                    <a:pt x="483" y="1039"/>
                    <a:pt x="485" y="1038"/>
                    <a:pt x="487" y="1037"/>
                  </a:cubicBezTo>
                  <a:cubicBezTo>
                    <a:pt x="548" y="1006"/>
                    <a:pt x="487" y="763"/>
                    <a:pt x="366" y="459"/>
                  </a:cubicBezTo>
                  <a:cubicBezTo>
                    <a:pt x="252" y="203"/>
                    <a:pt x="138" y="0"/>
                    <a:pt x="7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9"/>
            <p:cNvSpPr/>
            <p:nvPr/>
          </p:nvSpPr>
          <p:spPr>
            <a:xfrm>
              <a:off x="1830850" y="3909850"/>
              <a:ext cx="12950" cy="26700"/>
            </a:xfrm>
            <a:custGeom>
              <a:rect b="b" l="l" r="r" t="t"/>
              <a:pathLst>
                <a:path extrusionOk="0" h="1068" w="518">
                  <a:moveTo>
                    <a:pt x="68" y="0"/>
                  </a:moveTo>
                  <a:cubicBezTo>
                    <a:pt x="66" y="0"/>
                    <a:pt x="63" y="1"/>
                    <a:pt x="61" y="3"/>
                  </a:cubicBezTo>
                  <a:cubicBezTo>
                    <a:pt x="0" y="3"/>
                    <a:pt x="61" y="277"/>
                    <a:pt x="152" y="550"/>
                  </a:cubicBezTo>
                  <a:cubicBezTo>
                    <a:pt x="274" y="854"/>
                    <a:pt x="426" y="1067"/>
                    <a:pt x="487" y="1067"/>
                  </a:cubicBezTo>
                  <a:cubicBezTo>
                    <a:pt x="517" y="1037"/>
                    <a:pt x="456" y="794"/>
                    <a:pt x="365" y="490"/>
                  </a:cubicBezTo>
                  <a:cubicBezTo>
                    <a:pt x="251" y="205"/>
                    <a:pt x="111" y="0"/>
                    <a:pt x="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9"/>
            <p:cNvSpPr/>
            <p:nvPr/>
          </p:nvSpPr>
          <p:spPr>
            <a:xfrm>
              <a:off x="1852125" y="3962350"/>
              <a:ext cx="12175" cy="26700"/>
            </a:xfrm>
            <a:custGeom>
              <a:rect b="b" l="l" r="r" t="t"/>
              <a:pathLst>
                <a:path extrusionOk="0" h="1068" w="487">
                  <a:moveTo>
                    <a:pt x="31" y="1"/>
                  </a:moveTo>
                  <a:cubicBezTo>
                    <a:pt x="0" y="31"/>
                    <a:pt x="31" y="274"/>
                    <a:pt x="152" y="578"/>
                  </a:cubicBezTo>
                  <a:cubicBezTo>
                    <a:pt x="266" y="863"/>
                    <a:pt x="380" y="1067"/>
                    <a:pt x="444" y="1067"/>
                  </a:cubicBezTo>
                  <a:cubicBezTo>
                    <a:pt x="448" y="1067"/>
                    <a:pt x="453" y="1066"/>
                    <a:pt x="456" y="1065"/>
                  </a:cubicBezTo>
                  <a:cubicBezTo>
                    <a:pt x="487" y="1065"/>
                    <a:pt x="456" y="791"/>
                    <a:pt x="335" y="517"/>
                  </a:cubicBezTo>
                  <a:cubicBezTo>
                    <a:pt x="213" y="213"/>
                    <a:pt x="92" y="1"/>
                    <a:pt x="3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9"/>
            <p:cNvSpPr/>
            <p:nvPr/>
          </p:nvSpPr>
          <p:spPr>
            <a:xfrm>
              <a:off x="1871875" y="4016225"/>
              <a:ext cx="12950" cy="26700"/>
            </a:xfrm>
            <a:custGeom>
              <a:rect b="b" l="l" r="r" t="t"/>
              <a:pathLst>
                <a:path extrusionOk="0" h="1068" w="518">
                  <a:moveTo>
                    <a:pt x="74" y="1"/>
                  </a:moveTo>
                  <a:cubicBezTo>
                    <a:pt x="70" y="1"/>
                    <a:pt x="65" y="2"/>
                    <a:pt x="62" y="4"/>
                  </a:cubicBezTo>
                  <a:cubicBezTo>
                    <a:pt x="1" y="4"/>
                    <a:pt x="62" y="277"/>
                    <a:pt x="153" y="551"/>
                  </a:cubicBezTo>
                  <a:cubicBezTo>
                    <a:pt x="274" y="855"/>
                    <a:pt x="396" y="1068"/>
                    <a:pt x="457" y="1068"/>
                  </a:cubicBezTo>
                  <a:cubicBezTo>
                    <a:pt x="517" y="1037"/>
                    <a:pt x="457" y="794"/>
                    <a:pt x="366" y="490"/>
                  </a:cubicBezTo>
                  <a:cubicBezTo>
                    <a:pt x="252" y="206"/>
                    <a:pt x="138" y="1"/>
                    <a:pt x="7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9"/>
            <p:cNvSpPr/>
            <p:nvPr/>
          </p:nvSpPr>
          <p:spPr>
            <a:xfrm>
              <a:off x="1891650" y="4069425"/>
              <a:ext cx="12175" cy="26775"/>
            </a:xfrm>
            <a:custGeom>
              <a:rect b="b" l="l" r="r" t="t"/>
              <a:pathLst>
                <a:path extrusionOk="0" h="1071" w="487">
                  <a:moveTo>
                    <a:pt x="67" y="1"/>
                  </a:moveTo>
                  <a:cubicBezTo>
                    <a:pt x="65" y="1"/>
                    <a:pt x="63" y="2"/>
                    <a:pt x="61" y="3"/>
                  </a:cubicBezTo>
                  <a:cubicBezTo>
                    <a:pt x="0" y="34"/>
                    <a:pt x="30" y="277"/>
                    <a:pt x="152" y="581"/>
                  </a:cubicBezTo>
                  <a:cubicBezTo>
                    <a:pt x="237" y="866"/>
                    <a:pt x="349" y="1070"/>
                    <a:pt x="413" y="1070"/>
                  </a:cubicBezTo>
                  <a:cubicBezTo>
                    <a:pt x="418" y="1070"/>
                    <a:pt x="422" y="1069"/>
                    <a:pt x="426" y="1067"/>
                  </a:cubicBezTo>
                  <a:cubicBezTo>
                    <a:pt x="486" y="1067"/>
                    <a:pt x="426" y="794"/>
                    <a:pt x="334" y="520"/>
                  </a:cubicBezTo>
                  <a:cubicBezTo>
                    <a:pt x="220" y="233"/>
                    <a:pt x="105" y="1"/>
                    <a:pt x="6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9"/>
            <p:cNvSpPr/>
            <p:nvPr/>
          </p:nvSpPr>
          <p:spPr>
            <a:xfrm>
              <a:off x="1910625" y="4123375"/>
              <a:ext cx="11425" cy="26700"/>
            </a:xfrm>
            <a:custGeom>
              <a:rect b="b" l="l" r="r" t="t"/>
              <a:pathLst>
                <a:path extrusionOk="0" h="1068" w="457">
                  <a:moveTo>
                    <a:pt x="42" y="1"/>
                  </a:moveTo>
                  <a:cubicBezTo>
                    <a:pt x="38" y="1"/>
                    <a:pt x="35" y="2"/>
                    <a:pt x="31" y="4"/>
                  </a:cubicBezTo>
                  <a:cubicBezTo>
                    <a:pt x="1" y="4"/>
                    <a:pt x="31" y="277"/>
                    <a:pt x="123" y="581"/>
                  </a:cubicBezTo>
                  <a:cubicBezTo>
                    <a:pt x="214" y="855"/>
                    <a:pt x="366" y="1067"/>
                    <a:pt x="396" y="1067"/>
                  </a:cubicBezTo>
                  <a:cubicBezTo>
                    <a:pt x="457" y="1067"/>
                    <a:pt x="426" y="794"/>
                    <a:pt x="305" y="520"/>
                  </a:cubicBezTo>
                  <a:cubicBezTo>
                    <a:pt x="219" y="234"/>
                    <a:pt x="106" y="1"/>
                    <a:pt x="4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9"/>
            <p:cNvSpPr/>
            <p:nvPr/>
          </p:nvSpPr>
          <p:spPr>
            <a:xfrm>
              <a:off x="1928125" y="4177400"/>
              <a:ext cx="11400" cy="27375"/>
            </a:xfrm>
            <a:custGeom>
              <a:rect b="b" l="l" r="r" t="t"/>
              <a:pathLst>
                <a:path extrusionOk="0" h="1095" w="456">
                  <a:moveTo>
                    <a:pt x="61" y="1"/>
                  </a:moveTo>
                  <a:cubicBezTo>
                    <a:pt x="0" y="31"/>
                    <a:pt x="30" y="274"/>
                    <a:pt x="152" y="578"/>
                  </a:cubicBezTo>
                  <a:cubicBezTo>
                    <a:pt x="243" y="882"/>
                    <a:pt x="365" y="1095"/>
                    <a:pt x="426" y="1095"/>
                  </a:cubicBezTo>
                  <a:cubicBezTo>
                    <a:pt x="456" y="1064"/>
                    <a:pt x="426" y="821"/>
                    <a:pt x="334" y="517"/>
                  </a:cubicBezTo>
                  <a:cubicBezTo>
                    <a:pt x="243" y="213"/>
                    <a:pt x="122" y="1"/>
                    <a:pt x="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9"/>
            <p:cNvSpPr/>
            <p:nvPr/>
          </p:nvSpPr>
          <p:spPr>
            <a:xfrm>
              <a:off x="1945600" y="4232050"/>
              <a:ext cx="10650" cy="26675"/>
            </a:xfrm>
            <a:custGeom>
              <a:rect b="b" l="l" r="r" t="t"/>
              <a:pathLst>
                <a:path extrusionOk="0" h="1067" w="426">
                  <a:moveTo>
                    <a:pt x="41" y="1"/>
                  </a:moveTo>
                  <a:cubicBezTo>
                    <a:pt x="38" y="1"/>
                    <a:pt x="34" y="1"/>
                    <a:pt x="31" y="3"/>
                  </a:cubicBezTo>
                  <a:cubicBezTo>
                    <a:pt x="0" y="3"/>
                    <a:pt x="31" y="246"/>
                    <a:pt x="122" y="550"/>
                  </a:cubicBezTo>
                  <a:cubicBezTo>
                    <a:pt x="213" y="854"/>
                    <a:pt x="335" y="1067"/>
                    <a:pt x="365" y="1067"/>
                  </a:cubicBezTo>
                  <a:cubicBezTo>
                    <a:pt x="426" y="1067"/>
                    <a:pt x="395" y="793"/>
                    <a:pt x="304" y="520"/>
                  </a:cubicBezTo>
                  <a:cubicBezTo>
                    <a:pt x="218" y="233"/>
                    <a:pt x="105" y="1"/>
                    <a:pt x="4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9"/>
            <p:cNvSpPr/>
            <p:nvPr/>
          </p:nvSpPr>
          <p:spPr>
            <a:xfrm>
              <a:off x="1961550" y="4286075"/>
              <a:ext cx="10650" cy="27375"/>
            </a:xfrm>
            <a:custGeom>
              <a:rect b="b" l="l" r="r" t="t"/>
              <a:pathLst>
                <a:path extrusionOk="0" h="1095" w="426">
                  <a:moveTo>
                    <a:pt x="61" y="0"/>
                  </a:moveTo>
                  <a:cubicBezTo>
                    <a:pt x="0" y="31"/>
                    <a:pt x="31" y="274"/>
                    <a:pt x="122" y="578"/>
                  </a:cubicBezTo>
                  <a:cubicBezTo>
                    <a:pt x="213" y="882"/>
                    <a:pt x="335" y="1094"/>
                    <a:pt x="365" y="1094"/>
                  </a:cubicBezTo>
                  <a:cubicBezTo>
                    <a:pt x="426" y="1094"/>
                    <a:pt x="396" y="851"/>
                    <a:pt x="304" y="547"/>
                  </a:cubicBezTo>
                  <a:cubicBezTo>
                    <a:pt x="213" y="243"/>
                    <a:pt x="122" y="0"/>
                    <a:pt x="6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9"/>
            <p:cNvSpPr/>
            <p:nvPr/>
          </p:nvSpPr>
          <p:spPr>
            <a:xfrm>
              <a:off x="1976750" y="4341475"/>
              <a:ext cx="10650" cy="27450"/>
            </a:xfrm>
            <a:custGeom>
              <a:rect b="b" l="l" r="r" t="t"/>
              <a:pathLst>
                <a:path extrusionOk="0" h="1098" w="426">
                  <a:moveTo>
                    <a:pt x="72" y="0"/>
                  </a:moveTo>
                  <a:cubicBezTo>
                    <a:pt x="68" y="0"/>
                    <a:pt x="65" y="1"/>
                    <a:pt x="61" y="3"/>
                  </a:cubicBezTo>
                  <a:cubicBezTo>
                    <a:pt x="0" y="3"/>
                    <a:pt x="31" y="277"/>
                    <a:pt x="122" y="581"/>
                  </a:cubicBezTo>
                  <a:cubicBezTo>
                    <a:pt x="213" y="854"/>
                    <a:pt x="304" y="1097"/>
                    <a:pt x="365" y="1097"/>
                  </a:cubicBezTo>
                  <a:cubicBezTo>
                    <a:pt x="426" y="1067"/>
                    <a:pt x="396" y="824"/>
                    <a:pt x="304" y="520"/>
                  </a:cubicBezTo>
                  <a:cubicBezTo>
                    <a:pt x="247" y="233"/>
                    <a:pt x="136" y="0"/>
                    <a:pt x="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9"/>
            <p:cNvSpPr/>
            <p:nvPr/>
          </p:nvSpPr>
          <p:spPr>
            <a:xfrm>
              <a:off x="1991950" y="4396250"/>
              <a:ext cx="9900" cy="27375"/>
            </a:xfrm>
            <a:custGeom>
              <a:rect b="b" l="l" r="r" t="t"/>
              <a:pathLst>
                <a:path extrusionOk="0" h="1095" w="396">
                  <a:moveTo>
                    <a:pt x="61" y="1"/>
                  </a:moveTo>
                  <a:cubicBezTo>
                    <a:pt x="0" y="1"/>
                    <a:pt x="31" y="274"/>
                    <a:pt x="91" y="578"/>
                  </a:cubicBezTo>
                  <a:cubicBezTo>
                    <a:pt x="183" y="882"/>
                    <a:pt x="274" y="1095"/>
                    <a:pt x="335" y="1095"/>
                  </a:cubicBezTo>
                  <a:cubicBezTo>
                    <a:pt x="395" y="1095"/>
                    <a:pt x="365" y="821"/>
                    <a:pt x="304" y="517"/>
                  </a:cubicBezTo>
                  <a:cubicBezTo>
                    <a:pt x="213" y="213"/>
                    <a:pt x="122" y="1"/>
                    <a:pt x="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9"/>
            <p:cNvSpPr/>
            <p:nvPr/>
          </p:nvSpPr>
          <p:spPr>
            <a:xfrm>
              <a:off x="2006375" y="4451650"/>
              <a:ext cx="9150" cy="27450"/>
            </a:xfrm>
            <a:custGeom>
              <a:rect b="b" l="l" r="r" t="t"/>
              <a:pathLst>
                <a:path extrusionOk="0" h="1098" w="366">
                  <a:moveTo>
                    <a:pt x="68" y="1"/>
                  </a:moveTo>
                  <a:cubicBezTo>
                    <a:pt x="65" y="1"/>
                    <a:pt x="63" y="2"/>
                    <a:pt x="62" y="3"/>
                  </a:cubicBezTo>
                  <a:cubicBezTo>
                    <a:pt x="1" y="3"/>
                    <a:pt x="1" y="247"/>
                    <a:pt x="92" y="581"/>
                  </a:cubicBezTo>
                  <a:cubicBezTo>
                    <a:pt x="153" y="885"/>
                    <a:pt x="274" y="1098"/>
                    <a:pt x="335" y="1098"/>
                  </a:cubicBezTo>
                  <a:cubicBezTo>
                    <a:pt x="366" y="1098"/>
                    <a:pt x="366" y="824"/>
                    <a:pt x="274" y="520"/>
                  </a:cubicBezTo>
                  <a:cubicBezTo>
                    <a:pt x="217" y="233"/>
                    <a:pt x="106" y="1"/>
                    <a:pt x="6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9"/>
            <p:cNvSpPr/>
            <p:nvPr/>
          </p:nvSpPr>
          <p:spPr>
            <a:xfrm>
              <a:off x="2019300" y="4507125"/>
              <a:ext cx="9150" cy="27450"/>
            </a:xfrm>
            <a:custGeom>
              <a:rect b="b" l="l" r="r" t="t"/>
              <a:pathLst>
                <a:path extrusionOk="0" h="1098" w="366">
                  <a:moveTo>
                    <a:pt x="67" y="1"/>
                  </a:moveTo>
                  <a:cubicBezTo>
                    <a:pt x="65" y="1"/>
                    <a:pt x="63" y="2"/>
                    <a:pt x="61" y="3"/>
                  </a:cubicBezTo>
                  <a:cubicBezTo>
                    <a:pt x="1" y="3"/>
                    <a:pt x="1" y="277"/>
                    <a:pt x="92" y="581"/>
                  </a:cubicBezTo>
                  <a:cubicBezTo>
                    <a:pt x="153" y="885"/>
                    <a:pt x="244" y="1098"/>
                    <a:pt x="304" y="1098"/>
                  </a:cubicBezTo>
                  <a:cubicBezTo>
                    <a:pt x="365" y="1098"/>
                    <a:pt x="335" y="824"/>
                    <a:pt x="274" y="520"/>
                  </a:cubicBezTo>
                  <a:cubicBezTo>
                    <a:pt x="217" y="233"/>
                    <a:pt x="105" y="1"/>
                    <a:pt x="6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9"/>
            <p:cNvSpPr/>
            <p:nvPr/>
          </p:nvSpPr>
          <p:spPr>
            <a:xfrm>
              <a:off x="2031450" y="4562600"/>
              <a:ext cx="8400" cy="28200"/>
            </a:xfrm>
            <a:custGeom>
              <a:rect b="b" l="l" r="r" t="t"/>
              <a:pathLst>
                <a:path extrusionOk="0" h="1128" w="336">
                  <a:moveTo>
                    <a:pt x="72" y="1"/>
                  </a:moveTo>
                  <a:cubicBezTo>
                    <a:pt x="69" y="1"/>
                    <a:pt x="65" y="1"/>
                    <a:pt x="62" y="3"/>
                  </a:cubicBezTo>
                  <a:cubicBezTo>
                    <a:pt x="1" y="3"/>
                    <a:pt x="1" y="277"/>
                    <a:pt x="92" y="581"/>
                  </a:cubicBezTo>
                  <a:cubicBezTo>
                    <a:pt x="153" y="885"/>
                    <a:pt x="244" y="1128"/>
                    <a:pt x="305" y="1128"/>
                  </a:cubicBezTo>
                  <a:cubicBezTo>
                    <a:pt x="335" y="1097"/>
                    <a:pt x="335" y="854"/>
                    <a:pt x="274" y="550"/>
                  </a:cubicBezTo>
                  <a:cubicBezTo>
                    <a:pt x="217" y="235"/>
                    <a:pt x="133" y="1"/>
                    <a:pt x="7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9"/>
            <p:cNvSpPr/>
            <p:nvPr/>
          </p:nvSpPr>
          <p:spPr>
            <a:xfrm>
              <a:off x="2042850" y="4618150"/>
              <a:ext cx="8400" cy="28125"/>
            </a:xfrm>
            <a:custGeom>
              <a:rect b="b" l="l" r="r" t="t"/>
              <a:pathLst>
                <a:path extrusionOk="0" h="1125" w="336">
                  <a:moveTo>
                    <a:pt x="92" y="0"/>
                  </a:moveTo>
                  <a:cubicBezTo>
                    <a:pt x="1" y="30"/>
                    <a:pt x="31" y="274"/>
                    <a:pt x="92" y="578"/>
                  </a:cubicBezTo>
                  <a:cubicBezTo>
                    <a:pt x="153" y="882"/>
                    <a:pt x="244" y="1125"/>
                    <a:pt x="305" y="1125"/>
                  </a:cubicBezTo>
                  <a:cubicBezTo>
                    <a:pt x="335" y="1125"/>
                    <a:pt x="335" y="851"/>
                    <a:pt x="274" y="547"/>
                  </a:cubicBezTo>
                  <a:cubicBezTo>
                    <a:pt x="214" y="243"/>
                    <a:pt x="153" y="0"/>
                    <a:pt x="9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9"/>
            <p:cNvSpPr/>
            <p:nvPr/>
          </p:nvSpPr>
          <p:spPr>
            <a:xfrm>
              <a:off x="2053500" y="4674250"/>
              <a:ext cx="6100" cy="13825"/>
            </a:xfrm>
            <a:custGeom>
              <a:rect b="b" l="l" r="r" t="t"/>
              <a:pathLst>
                <a:path extrusionOk="0" h="553" w="244">
                  <a:moveTo>
                    <a:pt x="103" y="1"/>
                  </a:moveTo>
                  <a:cubicBezTo>
                    <a:pt x="99" y="1"/>
                    <a:pt x="95" y="2"/>
                    <a:pt x="92" y="5"/>
                  </a:cubicBezTo>
                  <a:cubicBezTo>
                    <a:pt x="31" y="5"/>
                    <a:pt x="0" y="127"/>
                    <a:pt x="31" y="279"/>
                  </a:cubicBezTo>
                  <a:cubicBezTo>
                    <a:pt x="61" y="461"/>
                    <a:pt x="122" y="552"/>
                    <a:pt x="183" y="552"/>
                  </a:cubicBezTo>
                  <a:cubicBezTo>
                    <a:pt x="244" y="552"/>
                    <a:pt x="244" y="400"/>
                    <a:pt x="213" y="248"/>
                  </a:cubicBezTo>
                  <a:cubicBezTo>
                    <a:pt x="213" y="112"/>
                    <a:pt x="140" y="1"/>
                    <a:pt x="10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9"/>
            <p:cNvSpPr/>
            <p:nvPr/>
          </p:nvSpPr>
          <p:spPr>
            <a:xfrm>
              <a:off x="1978275" y="4688050"/>
              <a:ext cx="276625" cy="47900"/>
            </a:xfrm>
            <a:custGeom>
              <a:rect b="b" l="l" r="r" t="t"/>
              <a:pathLst>
                <a:path extrusionOk="0" h="1916" w="11065">
                  <a:moveTo>
                    <a:pt x="0" y="0"/>
                  </a:moveTo>
                  <a:lnTo>
                    <a:pt x="547" y="1794"/>
                  </a:lnTo>
                  <a:lnTo>
                    <a:pt x="11064" y="1915"/>
                  </a:lnTo>
                  <a:lnTo>
                    <a:pt x="10639" y="1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9"/>
            <p:cNvSpPr/>
            <p:nvPr/>
          </p:nvSpPr>
          <p:spPr>
            <a:xfrm>
              <a:off x="1635550" y="3542900"/>
              <a:ext cx="401250" cy="1148975"/>
            </a:xfrm>
            <a:custGeom>
              <a:rect b="b" l="l" r="r" t="t"/>
              <a:pathLst>
                <a:path extrusionOk="0" h="45959" w="16050">
                  <a:moveTo>
                    <a:pt x="1" y="0"/>
                  </a:moveTo>
                  <a:cubicBezTo>
                    <a:pt x="1" y="31"/>
                    <a:pt x="31" y="61"/>
                    <a:pt x="61" y="122"/>
                  </a:cubicBezTo>
                  <a:lnTo>
                    <a:pt x="213" y="456"/>
                  </a:lnTo>
                  <a:lnTo>
                    <a:pt x="821" y="1733"/>
                  </a:lnTo>
                  <a:cubicBezTo>
                    <a:pt x="1369" y="2888"/>
                    <a:pt x="2128" y="4468"/>
                    <a:pt x="3071" y="6475"/>
                  </a:cubicBezTo>
                  <a:cubicBezTo>
                    <a:pt x="3983" y="8481"/>
                    <a:pt x="5077" y="10852"/>
                    <a:pt x="6262" y="13526"/>
                  </a:cubicBezTo>
                  <a:cubicBezTo>
                    <a:pt x="6840" y="14894"/>
                    <a:pt x="7417" y="16292"/>
                    <a:pt x="8025" y="17782"/>
                  </a:cubicBezTo>
                  <a:cubicBezTo>
                    <a:pt x="8633" y="19241"/>
                    <a:pt x="9180" y="20791"/>
                    <a:pt x="9697" y="22402"/>
                  </a:cubicBezTo>
                  <a:cubicBezTo>
                    <a:pt x="10700" y="25624"/>
                    <a:pt x="11521" y="28724"/>
                    <a:pt x="12281" y="31521"/>
                  </a:cubicBezTo>
                  <a:lnTo>
                    <a:pt x="14256" y="39059"/>
                  </a:lnTo>
                  <a:cubicBezTo>
                    <a:pt x="14803" y="41186"/>
                    <a:pt x="15229" y="42919"/>
                    <a:pt x="15563" y="44104"/>
                  </a:cubicBezTo>
                  <a:cubicBezTo>
                    <a:pt x="15715" y="44712"/>
                    <a:pt x="15837" y="45168"/>
                    <a:pt x="15928" y="45502"/>
                  </a:cubicBezTo>
                  <a:cubicBezTo>
                    <a:pt x="15958" y="45654"/>
                    <a:pt x="15989" y="45746"/>
                    <a:pt x="16019" y="45837"/>
                  </a:cubicBezTo>
                  <a:cubicBezTo>
                    <a:pt x="15989" y="45746"/>
                    <a:pt x="15958" y="45624"/>
                    <a:pt x="15928" y="45472"/>
                  </a:cubicBezTo>
                  <a:cubicBezTo>
                    <a:pt x="15867" y="45138"/>
                    <a:pt x="15746" y="44682"/>
                    <a:pt x="15624" y="44104"/>
                  </a:cubicBezTo>
                  <a:lnTo>
                    <a:pt x="14378" y="38998"/>
                  </a:lnTo>
                  <a:cubicBezTo>
                    <a:pt x="13831" y="36870"/>
                    <a:pt x="13192" y="34317"/>
                    <a:pt x="12433" y="31490"/>
                  </a:cubicBezTo>
                  <a:cubicBezTo>
                    <a:pt x="11673" y="28663"/>
                    <a:pt x="10852" y="25563"/>
                    <a:pt x="9879" y="22341"/>
                  </a:cubicBezTo>
                  <a:cubicBezTo>
                    <a:pt x="9363" y="20730"/>
                    <a:pt x="8785" y="19180"/>
                    <a:pt x="8177" y="17691"/>
                  </a:cubicBezTo>
                  <a:cubicBezTo>
                    <a:pt x="7600" y="16201"/>
                    <a:pt x="6992" y="14803"/>
                    <a:pt x="6414" y="13466"/>
                  </a:cubicBezTo>
                  <a:cubicBezTo>
                    <a:pt x="5229" y="10791"/>
                    <a:pt x="4104" y="8389"/>
                    <a:pt x="3162" y="6414"/>
                  </a:cubicBezTo>
                  <a:cubicBezTo>
                    <a:pt x="2220" y="4408"/>
                    <a:pt x="1429" y="2797"/>
                    <a:pt x="882" y="1702"/>
                  </a:cubicBezTo>
                  <a:lnTo>
                    <a:pt x="244" y="426"/>
                  </a:lnTo>
                  <a:lnTo>
                    <a:pt x="61" y="92"/>
                  </a:lnTo>
                  <a:cubicBezTo>
                    <a:pt x="31" y="31"/>
                    <a:pt x="1" y="0"/>
                    <a:pt x="1" y="0"/>
                  </a:cubicBezTo>
                  <a:close/>
                  <a:moveTo>
                    <a:pt x="16019" y="45837"/>
                  </a:moveTo>
                  <a:cubicBezTo>
                    <a:pt x="16019" y="45898"/>
                    <a:pt x="16019" y="45928"/>
                    <a:pt x="16050" y="45958"/>
                  </a:cubicBezTo>
                  <a:cubicBezTo>
                    <a:pt x="16050" y="45928"/>
                    <a:pt x="16019" y="45867"/>
                    <a:pt x="16019" y="45837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9"/>
            <p:cNvSpPr/>
            <p:nvPr/>
          </p:nvSpPr>
          <p:spPr>
            <a:xfrm>
              <a:off x="1197100" y="4474225"/>
              <a:ext cx="20550" cy="21700"/>
            </a:xfrm>
            <a:custGeom>
              <a:rect b="b" l="l" r="r" t="t"/>
              <a:pathLst>
                <a:path extrusionOk="0" h="868" w="822">
                  <a:moveTo>
                    <a:pt x="761" y="1"/>
                  </a:moveTo>
                  <a:cubicBezTo>
                    <a:pt x="681" y="1"/>
                    <a:pt x="520" y="166"/>
                    <a:pt x="335" y="377"/>
                  </a:cubicBezTo>
                  <a:cubicBezTo>
                    <a:pt x="122" y="620"/>
                    <a:pt x="0" y="863"/>
                    <a:pt x="31" y="863"/>
                  </a:cubicBezTo>
                  <a:cubicBezTo>
                    <a:pt x="36" y="866"/>
                    <a:pt x="42" y="867"/>
                    <a:pt x="49" y="867"/>
                  </a:cubicBezTo>
                  <a:cubicBezTo>
                    <a:pt x="123" y="867"/>
                    <a:pt x="292" y="721"/>
                    <a:pt x="487" y="499"/>
                  </a:cubicBezTo>
                  <a:cubicBezTo>
                    <a:pt x="699" y="255"/>
                    <a:pt x="821" y="43"/>
                    <a:pt x="791" y="12"/>
                  </a:cubicBezTo>
                  <a:cubicBezTo>
                    <a:pt x="783" y="4"/>
                    <a:pt x="773" y="1"/>
                    <a:pt x="7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9"/>
            <p:cNvSpPr/>
            <p:nvPr/>
          </p:nvSpPr>
          <p:spPr>
            <a:xfrm>
              <a:off x="1233575" y="4430350"/>
              <a:ext cx="20550" cy="22250"/>
            </a:xfrm>
            <a:custGeom>
              <a:rect b="b" l="l" r="r" t="t"/>
              <a:pathLst>
                <a:path extrusionOk="0" h="890" w="822">
                  <a:moveTo>
                    <a:pt x="773" y="0"/>
                  </a:moveTo>
                  <a:cubicBezTo>
                    <a:pt x="699" y="0"/>
                    <a:pt x="529" y="147"/>
                    <a:pt x="335" y="369"/>
                  </a:cubicBezTo>
                  <a:cubicBezTo>
                    <a:pt x="152" y="612"/>
                    <a:pt x="0" y="855"/>
                    <a:pt x="61" y="886"/>
                  </a:cubicBezTo>
                  <a:cubicBezTo>
                    <a:pt x="66" y="888"/>
                    <a:pt x="71" y="889"/>
                    <a:pt x="76" y="889"/>
                  </a:cubicBezTo>
                  <a:cubicBezTo>
                    <a:pt x="149" y="889"/>
                    <a:pt x="318" y="716"/>
                    <a:pt x="487" y="491"/>
                  </a:cubicBezTo>
                  <a:cubicBezTo>
                    <a:pt x="699" y="248"/>
                    <a:pt x="821" y="35"/>
                    <a:pt x="791" y="4"/>
                  </a:cubicBezTo>
                  <a:cubicBezTo>
                    <a:pt x="785" y="2"/>
                    <a:pt x="779" y="0"/>
                    <a:pt x="77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9"/>
            <p:cNvSpPr/>
            <p:nvPr/>
          </p:nvSpPr>
          <p:spPr>
            <a:xfrm>
              <a:off x="1270050" y="4386075"/>
              <a:ext cx="19775" cy="22450"/>
            </a:xfrm>
            <a:custGeom>
              <a:rect b="b" l="l" r="r" t="t"/>
              <a:pathLst>
                <a:path extrusionOk="0" h="898" w="791">
                  <a:moveTo>
                    <a:pt x="739" y="1"/>
                  </a:moveTo>
                  <a:cubicBezTo>
                    <a:pt x="674" y="1"/>
                    <a:pt x="493" y="166"/>
                    <a:pt x="335" y="377"/>
                  </a:cubicBezTo>
                  <a:cubicBezTo>
                    <a:pt x="122" y="620"/>
                    <a:pt x="0" y="863"/>
                    <a:pt x="31" y="894"/>
                  </a:cubicBezTo>
                  <a:cubicBezTo>
                    <a:pt x="35" y="896"/>
                    <a:pt x="40" y="897"/>
                    <a:pt x="46" y="897"/>
                  </a:cubicBezTo>
                  <a:cubicBezTo>
                    <a:pt x="118" y="897"/>
                    <a:pt x="290" y="724"/>
                    <a:pt x="487" y="499"/>
                  </a:cubicBezTo>
                  <a:cubicBezTo>
                    <a:pt x="669" y="256"/>
                    <a:pt x="791" y="43"/>
                    <a:pt x="760" y="12"/>
                  </a:cubicBezTo>
                  <a:cubicBezTo>
                    <a:pt x="756" y="4"/>
                    <a:pt x="749" y="1"/>
                    <a:pt x="73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9"/>
            <p:cNvSpPr/>
            <p:nvPr/>
          </p:nvSpPr>
          <p:spPr>
            <a:xfrm>
              <a:off x="1305750" y="4341450"/>
              <a:ext cx="19800" cy="22250"/>
            </a:xfrm>
            <a:custGeom>
              <a:rect b="b" l="l" r="r" t="t"/>
              <a:pathLst>
                <a:path extrusionOk="0" h="890" w="792">
                  <a:moveTo>
                    <a:pt x="743" y="0"/>
                  </a:moveTo>
                  <a:cubicBezTo>
                    <a:pt x="669" y="0"/>
                    <a:pt x="500" y="146"/>
                    <a:pt x="305" y="369"/>
                  </a:cubicBezTo>
                  <a:cubicBezTo>
                    <a:pt x="123" y="642"/>
                    <a:pt x="1" y="855"/>
                    <a:pt x="31" y="886"/>
                  </a:cubicBezTo>
                  <a:cubicBezTo>
                    <a:pt x="37" y="888"/>
                    <a:pt x="43" y="889"/>
                    <a:pt x="49" y="889"/>
                  </a:cubicBezTo>
                  <a:cubicBezTo>
                    <a:pt x="123" y="889"/>
                    <a:pt x="293" y="743"/>
                    <a:pt x="487" y="521"/>
                  </a:cubicBezTo>
                  <a:cubicBezTo>
                    <a:pt x="670" y="278"/>
                    <a:pt x="791" y="34"/>
                    <a:pt x="761" y="4"/>
                  </a:cubicBezTo>
                  <a:cubicBezTo>
                    <a:pt x="756" y="1"/>
                    <a:pt x="750" y="0"/>
                    <a:pt x="74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9"/>
            <p:cNvSpPr/>
            <p:nvPr/>
          </p:nvSpPr>
          <p:spPr>
            <a:xfrm>
              <a:off x="1340725" y="4296625"/>
              <a:ext cx="20525" cy="22425"/>
            </a:xfrm>
            <a:custGeom>
              <a:rect b="b" l="l" r="r" t="t"/>
              <a:pathLst>
                <a:path extrusionOk="0" h="897" w="821">
                  <a:moveTo>
                    <a:pt x="751" y="0"/>
                  </a:moveTo>
                  <a:cubicBezTo>
                    <a:pt x="699" y="0"/>
                    <a:pt x="504" y="174"/>
                    <a:pt x="335" y="399"/>
                  </a:cubicBezTo>
                  <a:cubicBezTo>
                    <a:pt x="152" y="642"/>
                    <a:pt x="0" y="855"/>
                    <a:pt x="61" y="885"/>
                  </a:cubicBezTo>
                  <a:cubicBezTo>
                    <a:pt x="69" y="893"/>
                    <a:pt x="79" y="897"/>
                    <a:pt x="91" y="897"/>
                  </a:cubicBezTo>
                  <a:cubicBezTo>
                    <a:pt x="170" y="897"/>
                    <a:pt x="328" y="732"/>
                    <a:pt x="486" y="520"/>
                  </a:cubicBezTo>
                  <a:cubicBezTo>
                    <a:pt x="699" y="277"/>
                    <a:pt x="821" y="34"/>
                    <a:pt x="760" y="4"/>
                  </a:cubicBezTo>
                  <a:cubicBezTo>
                    <a:pt x="758" y="1"/>
                    <a:pt x="755" y="0"/>
                    <a:pt x="75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9"/>
            <p:cNvSpPr/>
            <p:nvPr/>
          </p:nvSpPr>
          <p:spPr>
            <a:xfrm>
              <a:off x="1376425" y="4251800"/>
              <a:ext cx="19800" cy="22975"/>
            </a:xfrm>
            <a:custGeom>
              <a:rect b="b" l="l" r="r" t="t"/>
              <a:pathLst>
                <a:path extrusionOk="0" h="919" w="792">
                  <a:moveTo>
                    <a:pt x="745" y="0"/>
                  </a:moveTo>
                  <a:cubicBezTo>
                    <a:pt x="673" y="0"/>
                    <a:pt x="504" y="173"/>
                    <a:pt x="335" y="399"/>
                  </a:cubicBezTo>
                  <a:cubicBezTo>
                    <a:pt x="122" y="642"/>
                    <a:pt x="1" y="854"/>
                    <a:pt x="62" y="915"/>
                  </a:cubicBezTo>
                  <a:cubicBezTo>
                    <a:pt x="64" y="917"/>
                    <a:pt x="67" y="919"/>
                    <a:pt x="71" y="919"/>
                  </a:cubicBezTo>
                  <a:cubicBezTo>
                    <a:pt x="119" y="919"/>
                    <a:pt x="290" y="745"/>
                    <a:pt x="487" y="520"/>
                  </a:cubicBezTo>
                  <a:cubicBezTo>
                    <a:pt x="669" y="277"/>
                    <a:pt x="791" y="64"/>
                    <a:pt x="761" y="3"/>
                  </a:cubicBezTo>
                  <a:cubicBezTo>
                    <a:pt x="756" y="1"/>
                    <a:pt x="751" y="0"/>
                    <a:pt x="74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9"/>
            <p:cNvSpPr/>
            <p:nvPr/>
          </p:nvSpPr>
          <p:spPr>
            <a:xfrm>
              <a:off x="1411375" y="4207700"/>
              <a:ext cx="20550" cy="22250"/>
            </a:xfrm>
            <a:custGeom>
              <a:rect b="b" l="l" r="r" t="t"/>
              <a:pathLst>
                <a:path extrusionOk="0" h="890" w="822">
                  <a:moveTo>
                    <a:pt x="780" y="1"/>
                  </a:moveTo>
                  <a:cubicBezTo>
                    <a:pt x="725" y="1"/>
                    <a:pt x="533" y="147"/>
                    <a:pt x="366" y="369"/>
                  </a:cubicBezTo>
                  <a:cubicBezTo>
                    <a:pt x="153" y="612"/>
                    <a:pt x="1" y="856"/>
                    <a:pt x="62" y="886"/>
                  </a:cubicBezTo>
                  <a:cubicBezTo>
                    <a:pt x="67" y="889"/>
                    <a:pt x="73" y="890"/>
                    <a:pt x="80" y="890"/>
                  </a:cubicBezTo>
                  <a:cubicBezTo>
                    <a:pt x="154" y="890"/>
                    <a:pt x="323" y="744"/>
                    <a:pt x="518" y="521"/>
                  </a:cubicBezTo>
                  <a:cubicBezTo>
                    <a:pt x="700" y="278"/>
                    <a:pt x="822" y="35"/>
                    <a:pt x="791" y="4"/>
                  </a:cubicBezTo>
                  <a:cubicBezTo>
                    <a:pt x="789" y="2"/>
                    <a:pt x="785" y="1"/>
                    <a:pt x="7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9"/>
            <p:cNvSpPr/>
            <p:nvPr/>
          </p:nvSpPr>
          <p:spPr>
            <a:xfrm>
              <a:off x="1447850" y="4163650"/>
              <a:ext cx="20550" cy="22225"/>
            </a:xfrm>
            <a:custGeom>
              <a:rect b="b" l="l" r="r" t="t"/>
              <a:pathLst>
                <a:path extrusionOk="0" h="889" w="822">
                  <a:moveTo>
                    <a:pt x="776" y="0"/>
                  </a:moveTo>
                  <a:cubicBezTo>
                    <a:pt x="704" y="0"/>
                    <a:pt x="532" y="173"/>
                    <a:pt x="335" y="399"/>
                  </a:cubicBezTo>
                  <a:cubicBezTo>
                    <a:pt x="123" y="642"/>
                    <a:pt x="1" y="855"/>
                    <a:pt x="62" y="885"/>
                  </a:cubicBezTo>
                  <a:cubicBezTo>
                    <a:pt x="64" y="887"/>
                    <a:pt x="67" y="888"/>
                    <a:pt x="71" y="888"/>
                  </a:cubicBezTo>
                  <a:cubicBezTo>
                    <a:pt x="123" y="888"/>
                    <a:pt x="318" y="717"/>
                    <a:pt x="487" y="520"/>
                  </a:cubicBezTo>
                  <a:cubicBezTo>
                    <a:pt x="700" y="277"/>
                    <a:pt x="822" y="34"/>
                    <a:pt x="791" y="4"/>
                  </a:cubicBezTo>
                  <a:cubicBezTo>
                    <a:pt x="787" y="1"/>
                    <a:pt x="782" y="0"/>
                    <a:pt x="77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9"/>
            <p:cNvSpPr/>
            <p:nvPr/>
          </p:nvSpPr>
          <p:spPr>
            <a:xfrm>
              <a:off x="1484325" y="4120325"/>
              <a:ext cx="21325" cy="22225"/>
            </a:xfrm>
            <a:custGeom>
              <a:rect b="b" l="l" r="r" t="t"/>
              <a:pathLst>
                <a:path extrusionOk="0" h="889" w="853">
                  <a:moveTo>
                    <a:pt x="782" y="1"/>
                  </a:moveTo>
                  <a:cubicBezTo>
                    <a:pt x="730" y="1"/>
                    <a:pt x="535" y="172"/>
                    <a:pt x="366" y="369"/>
                  </a:cubicBezTo>
                  <a:cubicBezTo>
                    <a:pt x="153" y="612"/>
                    <a:pt x="1" y="855"/>
                    <a:pt x="62" y="885"/>
                  </a:cubicBezTo>
                  <a:cubicBezTo>
                    <a:pt x="64" y="888"/>
                    <a:pt x="67" y="889"/>
                    <a:pt x="71" y="889"/>
                  </a:cubicBezTo>
                  <a:cubicBezTo>
                    <a:pt x="123" y="889"/>
                    <a:pt x="318" y="716"/>
                    <a:pt x="487" y="490"/>
                  </a:cubicBezTo>
                  <a:cubicBezTo>
                    <a:pt x="700" y="247"/>
                    <a:pt x="852" y="34"/>
                    <a:pt x="791" y="4"/>
                  </a:cubicBezTo>
                  <a:cubicBezTo>
                    <a:pt x="789" y="2"/>
                    <a:pt x="786" y="1"/>
                    <a:pt x="78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9"/>
            <p:cNvSpPr/>
            <p:nvPr/>
          </p:nvSpPr>
          <p:spPr>
            <a:xfrm>
              <a:off x="1521575" y="4077000"/>
              <a:ext cx="20550" cy="22250"/>
            </a:xfrm>
            <a:custGeom>
              <a:rect b="b" l="l" r="r" t="t"/>
              <a:pathLst>
                <a:path extrusionOk="0" h="890" w="822">
                  <a:moveTo>
                    <a:pt x="773" y="1"/>
                  </a:moveTo>
                  <a:cubicBezTo>
                    <a:pt x="699" y="1"/>
                    <a:pt x="529" y="147"/>
                    <a:pt x="335" y="369"/>
                  </a:cubicBezTo>
                  <a:cubicBezTo>
                    <a:pt x="122" y="612"/>
                    <a:pt x="0" y="855"/>
                    <a:pt x="61" y="886"/>
                  </a:cubicBezTo>
                  <a:cubicBezTo>
                    <a:pt x="66" y="888"/>
                    <a:pt x="71" y="889"/>
                    <a:pt x="76" y="889"/>
                  </a:cubicBezTo>
                  <a:cubicBezTo>
                    <a:pt x="145" y="889"/>
                    <a:pt x="290" y="716"/>
                    <a:pt x="487" y="491"/>
                  </a:cubicBezTo>
                  <a:cubicBezTo>
                    <a:pt x="699" y="248"/>
                    <a:pt x="821" y="35"/>
                    <a:pt x="791" y="4"/>
                  </a:cubicBezTo>
                  <a:cubicBezTo>
                    <a:pt x="785" y="2"/>
                    <a:pt x="779" y="1"/>
                    <a:pt x="77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9"/>
            <p:cNvSpPr/>
            <p:nvPr/>
          </p:nvSpPr>
          <p:spPr>
            <a:xfrm>
              <a:off x="1558800" y="4032725"/>
              <a:ext cx="19800" cy="22450"/>
            </a:xfrm>
            <a:custGeom>
              <a:rect b="b" l="l" r="r" t="t"/>
              <a:pathLst>
                <a:path extrusionOk="0" h="898" w="792">
                  <a:moveTo>
                    <a:pt x="731" y="1"/>
                  </a:moveTo>
                  <a:cubicBezTo>
                    <a:pt x="651" y="1"/>
                    <a:pt x="489" y="166"/>
                    <a:pt x="305" y="377"/>
                  </a:cubicBezTo>
                  <a:cubicBezTo>
                    <a:pt x="122" y="620"/>
                    <a:pt x="1" y="833"/>
                    <a:pt x="31" y="894"/>
                  </a:cubicBezTo>
                  <a:cubicBezTo>
                    <a:pt x="36" y="896"/>
                    <a:pt x="41" y="897"/>
                    <a:pt x="46" y="897"/>
                  </a:cubicBezTo>
                  <a:cubicBezTo>
                    <a:pt x="119" y="897"/>
                    <a:pt x="288" y="724"/>
                    <a:pt x="457" y="499"/>
                  </a:cubicBezTo>
                  <a:cubicBezTo>
                    <a:pt x="669" y="256"/>
                    <a:pt x="791" y="43"/>
                    <a:pt x="761" y="12"/>
                  </a:cubicBezTo>
                  <a:cubicBezTo>
                    <a:pt x="753" y="4"/>
                    <a:pt x="743" y="1"/>
                    <a:pt x="73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9"/>
            <p:cNvSpPr/>
            <p:nvPr/>
          </p:nvSpPr>
          <p:spPr>
            <a:xfrm>
              <a:off x="1592250" y="3982050"/>
              <a:ext cx="9900" cy="27450"/>
            </a:xfrm>
            <a:custGeom>
              <a:rect b="b" l="l" r="r" t="t"/>
              <a:pathLst>
                <a:path extrusionOk="0" h="1098" w="396">
                  <a:moveTo>
                    <a:pt x="354" y="0"/>
                  </a:moveTo>
                  <a:cubicBezTo>
                    <a:pt x="290" y="0"/>
                    <a:pt x="179" y="233"/>
                    <a:pt x="122" y="520"/>
                  </a:cubicBezTo>
                  <a:cubicBezTo>
                    <a:pt x="91" y="641"/>
                    <a:pt x="61" y="793"/>
                    <a:pt x="31" y="915"/>
                  </a:cubicBezTo>
                  <a:cubicBezTo>
                    <a:pt x="0" y="1006"/>
                    <a:pt x="0" y="1067"/>
                    <a:pt x="31" y="1097"/>
                  </a:cubicBezTo>
                  <a:cubicBezTo>
                    <a:pt x="61" y="1097"/>
                    <a:pt x="122" y="1036"/>
                    <a:pt x="152" y="945"/>
                  </a:cubicBezTo>
                  <a:cubicBezTo>
                    <a:pt x="213" y="824"/>
                    <a:pt x="274" y="702"/>
                    <a:pt x="304" y="580"/>
                  </a:cubicBezTo>
                  <a:cubicBezTo>
                    <a:pt x="395" y="277"/>
                    <a:pt x="395" y="3"/>
                    <a:pt x="365" y="3"/>
                  </a:cubicBezTo>
                  <a:cubicBezTo>
                    <a:pt x="361" y="1"/>
                    <a:pt x="358" y="0"/>
                    <a:pt x="35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9"/>
            <p:cNvSpPr/>
            <p:nvPr/>
          </p:nvSpPr>
          <p:spPr>
            <a:xfrm>
              <a:off x="1606675" y="3926575"/>
              <a:ext cx="9150" cy="27500"/>
            </a:xfrm>
            <a:custGeom>
              <a:rect b="b" l="l" r="r" t="t"/>
              <a:pathLst>
                <a:path extrusionOk="0" h="1100" w="366">
                  <a:moveTo>
                    <a:pt x="299" y="1"/>
                  </a:moveTo>
                  <a:cubicBezTo>
                    <a:pt x="261" y="1"/>
                    <a:pt x="149" y="233"/>
                    <a:pt x="92" y="520"/>
                  </a:cubicBezTo>
                  <a:cubicBezTo>
                    <a:pt x="31" y="824"/>
                    <a:pt x="1" y="1097"/>
                    <a:pt x="61" y="1097"/>
                  </a:cubicBezTo>
                  <a:cubicBezTo>
                    <a:pt x="65" y="1099"/>
                    <a:pt x="68" y="1100"/>
                    <a:pt x="72" y="1100"/>
                  </a:cubicBezTo>
                  <a:cubicBezTo>
                    <a:pt x="133" y="1100"/>
                    <a:pt x="217" y="867"/>
                    <a:pt x="274" y="581"/>
                  </a:cubicBezTo>
                  <a:cubicBezTo>
                    <a:pt x="365" y="277"/>
                    <a:pt x="365" y="3"/>
                    <a:pt x="305" y="3"/>
                  </a:cubicBezTo>
                  <a:cubicBezTo>
                    <a:pt x="303" y="1"/>
                    <a:pt x="301" y="1"/>
                    <a:pt x="29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9"/>
            <p:cNvSpPr/>
            <p:nvPr/>
          </p:nvSpPr>
          <p:spPr>
            <a:xfrm>
              <a:off x="1619600" y="3870400"/>
              <a:ext cx="7625" cy="28150"/>
            </a:xfrm>
            <a:custGeom>
              <a:rect b="b" l="l" r="r" t="t"/>
              <a:pathLst>
                <a:path extrusionOk="0" h="1126" w="305">
                  <a:moveTo>
                    <a:pt x="274" y="1"/>
                  </a:moveTo>
                  <a:cubicBezTo>
                    <a:pt x="213" y="1"/>
                    <a:pt x="122" y="244"/>
                    <a:pt x="61" y="548"/>
                  </a:cubicBezTo>
                  <a:cubicBezTo>
                    <a:pt x="0" y="852"/>
                    <a:pt x="0" y="1125"/>
                    <a:pt x="61" y="1125"/>
                  </a:cubicBezTo>
                  <a:cubicBezTo>
                    <a:pt x="122" y="1125"/>
                    <a:pt x="213" y="913"/>
                    <a:pt x="274" y="578"/>
                  </a:cubicBezTo>
                  <a:cubicBezTo>
                    <a:pt x="304" y="274"/>
                    <a:pt x="304" y="1"/>
                    <a:pt x="27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9"/>
            <p:cNvSpPr/>
            <p:nvPr/>
          </p:nvSpPr>
          <p:spPr>
            <a:xfrm>
              <a:off x="1630225" y="3814175"/>
              <a:ext cx="7625" cy="28150"/>
            </a:xfrm>
            <a:custGeom>
              <a:rect b="b" l="l" r="r" t="t"/>
              <a:pathLst>
                <a:path extrusionOk="0" h="1126" w="305">
                  <a:moveTo>
                    <a:pt x="244" y="1"/>
                  </a:moveTo>
                  <a:cubicBezTo>
                    <a:pt x="183" y="1"/>
                    <a:pt x="92" y="244"/>
                    <a:pt x="31" y="548"/>
                  </a:cubicBezTo>
                  <a:cubicBezTo>
                    <a:pt x="1" y="852"/>
                    <a:pt x="1" y="1125"/>
                    <a:pt x="31" y="1125"/>
                  </a:cubicBezTo>
                  <a:cubicBezTo>
                    <a:pt x="92" y="1125"/>
                    <a:pt x="183" y="882"/>
                    <a:pt x="244" y="578"/>
                  </a:cubicBezTo>
                  <a:cubicBezTo>
                    <a:pt x="305" y="274"/>
                    <a:pt x="305" y="1"/>
                    <a:pt x="24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9"/>
            <p:cNvSpPr/>
            <p:nvPr/>
          </p:nvSpPr>
          <p:spPr>
            <a:xfrm>
              <a:off x="1639350" y="3758650"/>
              <a:ext cx="7625" cy="27500"/>
            </a:xfrm>
            <a:custGeom>
              <a:rect b="b" l="l" r="r" t="t"/>
              <a:pathLst>
                <a:path extrusionOk="0" h="1100" w="305">
                  <a:moveTo>
                    <a:pt x="233" y="0"/>
                  </a:moveTo>
                  <a:cubicBezTo>
                    <a:pt x="176" y="0"/>
                    <a:pt x="119" y="233"/>
                    <a:pt x="61" y="519"/>
                  </a:cubicBezTo>
                  <a:cubicBezTo>
                    <a:pt x="1" y="854"/>
                    <a:pt x="1" y="1097"/>
                    <a:pt x="61" y="1097"/>
                  </a:cubicBezTo>
                  <a:cubicBezTo>
                    <a:pt x="63" y="1099"/>
                    <a:pt x="65" y="1099"/>
                    <a:pt x="67" y="1099"/>
                  </a:cubicBezTo>
                  <a:cubicBezTo>
                    <a:pt x="102" y="1099"/>
                    <a:pt x="187" y="867"/>
                    <a:pt x="244" y="580"/>
                  </a:cubicBezTo>
                  <a:cubicBezTo>
                    <a:pt x="305" y="246"/>
                    <a:pt x="305" y="3"/>
                    <a:pt x="244" y="3"/>
                  </a:cubicBezTo>
                  <a:cubicBezTo>
                    <a:pt x="240" y="1"/>
                    <a:pt x="237" y="0"/>
                    <a:pt x="23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9"/>
            <p:cNvSpPr/>
            <p:nvPr/>
          </p:nvSpPr>
          <p:spPr>
            <a:xfrm>
              <a:off x="1648475" y="3710825"/>
              <a:ext cx="6850" cy="19800"/>
            </a:xfrm>
            <a:custGeom>
              <a:rect b="b" l="l" r="r" t="t"/>
              <a:pathLst>
                <a:path extrusionOk="0" h="792" w="274">
                  <a:moveTo>
                    <a:pt x="213" y="1"/>
                  </a:moveTo>
                  <a:cubicBezTo>
                    <a:pt x="152" y="1"/>
                    <a:pt x="61" y="153"/>
                    <a:pt x="31" y="365"/>
                  </a:cubicBezTo>
                  <a:cubicBezTo>
                    <a:pt x="0" y="609"/>
                    <a:pt x="0" y="791"/>
                    <a:pt x="61" y="791"/>
                  </a:cubicBezTo>
                  <a:cubicBezTo>
                    <a:pt x="122" y="791"/>
                    <a:pt x="213" y="609"/>
                    <a:pt x="244" y="396"/>
                  </a:cubicBezTo>
                  <a:cubicBezTo>
                    <a:pt x="274" y="183"/>
                    <a:pt x="244" y="1"/>
                    <a:pt x="2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9"/>
            <p:cNvSpPr/>
            <p:nvPr/>
          </p:nvSpPr>
          <p:spPr>
            <a:xfrm>
              <a:off x="1131750" y="4457800"/>
              <a:ext cx="217350" cy="235600"/>
            </a:xfrm>
            <a:custGeom>
              <a:rect b="b" l="l" r="r" t="t"/>
              <a:pathLst>
                <a:path extrusionOk="0" h="9424" w="8694">
                  <a:moveTo>
                    <a:pt x="1459" y="1"/>
                  </a:moveTo>
                  <a:lnTo>
                    <a:pt x="0" y="1916"/>
                  </a:lnTo>
                  <a:lnTo>
                    <a:pt x="7356" y="9423"/>
                  </a:lnTo>
                  <a:lnTo>
                    <a:pt x="8694" y="7843"/>
                  </a:lnTo>
                  <a:lnTo>
                    <a:pt x="1459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9"/>
            <p:cNvSpPr/>
            <p:nvPr/>
          </p:nvSpPr>
          <p:spPr>
            <a:xfrm>
              <a:off x="1607450" y="3608250"/>
              <a:ext cx="183900" cy="522100"/>
            </a:xfrm>
            <a:custGeom>
              <a:rect b="b" l="l" r="r" t="t"/>
              <a:pathLst>
                <a:path extrusionOk="0" h="20884" w="7356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5928" y="20884"/>
                    <a:pt x="6047" y="20884"/>
                  </a:cubicBezTo>
                  <a:cubicBezTo>
                    <a:pt x="6048" y="20884"/>
                    <a:pt x="6048" y="20883"/>
                    <a:pt x="6049" y="20882"/>
                  </a:cubicBezTo>
                  <a:cubicBezTo>
                    <a:pt x="6140" y="20669"/>
                    <a:pt x="7356" y="16140"/>
                    <a:pt x="7356" y="161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9"/>
            <p:cNvSpPr/>
            <p:nvPr/>
          </p:nvSpPr>
          <p:spPr>
            <a:xfrm>
              <a:off x="1792100" y="2875700"/>
              <a:ext cx="736350" cy="311450"/>
            </a:xfrm>
            <a:custGeom>
              <a:rect b="b" l="l" r="r" t="t"/>
              <a:pathLst>
                <a:path extrusionOk="0" h="12458" w="29454">
                  <a:moveTo>
                    <a:pt x="6414" y="1"/>
                  </a:moveTo>
                  <a:lnTo>
                    <a:pt x="0" y="943"/>
                  </a:lnTo>
                  <a:cubicBezTo>
                    <a:pt x="0" y="943"/>
                    <a:pt x="61" y="1521"/>
                    <a:pt x="3648" y="8299"/>
                  </a:cubicBezTo>
                  <a:cubicBezTo>
                    <a:pt x="5391" y="11596"/>
                    <a:pt x="9897" y="12457"/>
                    <a:pt x="14127" y="12457"/>
                  </a:cubicBezTo>
                  <a:cubicBezTo>
                    <a:pt x="18748" y="12457"/>
                    <a:pt x="23040" y="11430"/>
                    <a:pt x="23040" y="11430"/>
                  </a:cubicBezTo>
                  <a:cubicBezTo>
                    <a:pt x="24286" y="11399"/>
                    <a:pt x="25502" y="11308"/>
                    <a:pt x="26748" y="11156"/>
                  </a:cubicBezTo>
                  <a:cubicBezTo>
                    <a:pt x="28451" y="10852"/>
                    <a:pt x="28420" y="10700"/>
                    <a:pt x="28329" y="10518"/>
                  </a:cubicBezTo>
                  <a:cubicBezTo>
                    <a:pt x="28286" y="10395"/>
                    <a:pt x="28094" y="10353"/>
                    <a:pt x="27833" y="10353"/>
                  </a:cubicBezTo>
                  <a:cubicBezTo>
                    <a:pt x="27273" y="10353"/>
                    <a:pt x="26393" y="10548"/>
                    <a:pt x="25992" y="10548"/>
                  </a:cubicBezTo>
                  <a:cubicBezTo>
                    <a:pt x="25798" y="10548"/>
                    <a:pt x="25716" y="10502"/>
                    <a:pt x="25837" y="10366"/>
                  </a:cubicBezTo>
                  <a:cubicBezTo>
                    <a:pt x="26323" y="9819"/>
                    <a:pt x="29423" y="9636"/>
                    <a:pt x="29210" y="9120"/>
                  </a:cubicBezTo>
                  <a:cubicBezTo>
                    <a:pt x="29134" y="8944"/>
                    <a:pt x="28893" y="8878"/>
                    <a:pt x="28572" y="8878"/>
                  </a:cubicBezTo>
                  <a:cubicBezTo>
                    <a:pt x="27611" y="8878"/>
                    <a:pt x="25928" y="9469"/>
                    <a:pt x="25745" y="9515"/>
                  </a:cubicBezTo>
                  <a:cubicBezTo>
                    <a:pt x="25724" y="9519"/>
                    <a:pt x="25705" y="9522"/>
                    <a:pt x="25686" y="9522"/>
                  </a:cubicBezTo>
                  <a:cubicBezTo>
                    <a:pt x="25460" y="9522"/>
                    <a:pt x="25397" y="9206"/>
                    <a:pt x="25593" y="9150"/>
                  </a:cubicBezTo>
                  <a:cubicBezTo>
                    <a:pt x="25928" y="9089"/>
                    <a:pt x="29454" y="8269"/>
                    <a:pt x="29180" y="7569"/>
                  </a:cubicBezTo>
                  <a:cubicBezTo>
                    <a:pt x="29126" y="7441"/>
                    <a:pt x="29008" y="7399"/>
                    <a:pt x="28878" y="7399"/>
                  </a:cubicBezTo>
                  <a:cubicBezTo>
                    <a:pt x="28639" y="7399"/>
                    <a:pt x="28359" y="7539"/>
                    <a:pt x="28359" y="7539"/>
                  </a:cubicBezTo>
                  <a:cubicBezTo>
                    <a:pt x="28359" y="7539"/>
                    <a:pt x="26015" y="8276"/>
                    <a:pt x="25268" y="8276"/>
                  </a:cubicBezTo>
                  <a:cubicBezTo>
                    <a:pt x="25144" y="8276"/>
                    <a:pt x="25064" y="8256"/>
                    <a:pt x="25046" y="8208"/>
                  </a:cubicBezTo>
                  <a:cubicBezTo>
                    <a:pt x="24925" y="7904"/>
                    <a:pt x="26809" y="7235"/>
                    <a:pt x="27448" y="7053"/>
                  </a:cubicBezTo>
                  <a:cubicBezTo>
                    <a:pt x="28086" y="6901"/>
                    <a:pt x="28238" y="6506"/>
                    <a:pt x="27934" y="6293"/>
                  </a:cubicBezTo>
                  <a:cubicBezTo>
                    <a:pt x="27907" y="6274"/>
                    <a:pt x="27853" y="6265"/>
                    <a:pt x="27777" y="6265"/>
                  </a:cubicBezTo>
                  <a:cubicBezTo>
                    <a:pt x="27246" y="6265"/>
                    <a:pt x="25665" y="6681"/>
                    <a:pt x="25107" y="6840"/>
                  </a:cubicBezTo>
                  <a:cubicBezTo>
                    <a:pt x="24745" y="6943"/>
                    <a:pt x="24032" y="7164"/>
                    <a:pt x="23598" y="7164"/>
                  </a:cubicBezTo>
                  <a:cubicBezTo>
                    <a:pt x="23266" y="7164"/>
                    <a:pt x="23098" y="7035"/>
                    <a:pt x="23375" y="6627"/>
                  </a:cubicBezTo>
                  <a:cubicBezTo>
                    <a:pt x="24013" y="5655"/>
                    <a:pt x="24134" y="4652"/>
                    <a:pt x="23952" y="4378"/>
                  </a:cubicBezTo>
                  <a:cubicBezTo>
                    <a:pt x="23885" y="4289"/>
                    <a:pt x="23790" y="4249"/>
                    <a:pt x="23692" y="4249"/>
                  </a:cubicBezTo>
                  <a:cubicBezTo>
                    <a:pt x="23525" y="4249"/>
                    <a:pt x="23352" y="4368"/>
                    <a:pt x="23314" y="4560"/>
                  </a:cubicBezTo>
                  <a:cubicBezTo>
                    <a:pt x="23223" y="4925"/>
                    <a:pt x="23071" y="5290"/>
                    <a:pt x="22858" y="5624"/>
                  </a:cubicBezTo>
                  <a:cubicBezTo>
                    <a:pt x="22736" y="5898"/>
                    <a:pt x="22523" y="6141"/>
                    <a:pt x="22311" y="6354"/>
                  </a:cubicBezTo>
                  <a:cubicBezTo>
                    <a:pt x="22037" y="6627"/>
                    <a:pt x="21794" y="6810"/>
                    <a:pt x="21581" y="6962"/>
                  </a:cubicBezTo>
                  <a:cubicBezTo>
                    <a:pt x="20570" y="7133"/>
                    <a:pt x="18505" y="7420"/>
                    <a:pt x="16095" y="7420"/>
                  </a:cubicBezTo>
                  <a:cubicBezTo>
                    <a:pt x="14231" y="7420"/>
                    <a:pt x="12162" y="7249"/>
                    <a:pt x="10213" y="6718"/>
                  </a:cubicBezTo>
                  <a:cubicBezTo>
                    <a:pt x="9392" y="6506"/>
                    <a:pt x="6414" y="1"/>
                    <a:pt x="6414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9"/>
            <p:cNvSpPr/>
            <p:nvPr/>
          </p:nvSpPr>
          <p:spPr>
            <a:xfrm>
              <a:off x="1779175" y="2523050"/>
              <a:ext cx="157325" cy="137150"/>
            </a:xfrm>
            <a:custGeom>
              <a:rect b="b" l="l" r="r" t="t"/>
              <a:pathLst>
                <a:path extrusionOk="0" h="5486" w="6293">
                  <a:moveTo>
                    <a:pt x="1793" y="0"/>
                  </a:moveTo>
                  <a:cubicBezTo>
                    <a:pt x="1399" y="0"/>
                    <a:pt x="1014" y="182"/>
                    <a:pt x="760" y="520"/>
                  </a:cubicBezTo>
                  <a:cubicBezTo>
                    <a:pt x="487" y="855"/>
                    <a:pt x="304" y="1250"/>
                    <a:pt x="274" y="1675"/>
                  </a:cubicBezTo>
                  <a:cubicBezTo>
                    <a:pt x="0" y="3560"/>
                    <a:pt x="1338" y="5262"/>
                    <a:pt x="3222" y="5475"/>
                  </a:cubicBezTo>
                  <a:cubicBezTo>
                    <a:pt x="3265" y="5482"/>
                    <a:pt x="3309" y="5486"/>
                    <a:pt x="3352" y="5486"/>
                  </a:cubicBezTo>
                  <a:cubicBezTo>
                    <a:pt x="3491" y="5486"/>
                    <a:pt x="3630" y="5446"/>
                    <a:pt x="3770" y="5353"/>
                  </a:cubicBezTo>
                  <a:cubicBezTo>
                    <a:pt x="3922" y="5171"/>
                    <a:pt x="3952" y="4928"/>
                    <a:pt x="3830" y="4715"/>
                  </a:cubicBezTo>
                  <a:cubicBezTo>
                    <a:pt x="3766" y="4603"/>
                    <a:pt x="3685" y="4499"/>
                    <a:pt x="3592" y="4408"/>
                  </a:cubicBezTo>
                  <a:lnTo>
                    <a:pt x="3592" y="4408"/>
                  </a:lnTo>
                  <a:cubicBezTo>
                    <a:pt x="3887" y="4591"/>
                    <a:pt x="4214" y="4677"/>
                    <a:pt x="4536" y="4677"/>
                  </a:cubicBezTo>
                  <a:cubicBezTo>
                    <a:pt x="5299" y="4677"/>
                    <a:pt x="6039" y="4196"/>
                    <a:pt x="6292" y="3377"/>
                  </a:cubicBezTo>
                  <a:cubicBezTo>
                    <a:pt x="5593" y="3317"/>
                    <a:pt x="4985" y="2800"/>
                    <a:pt x="4560" y="2253"/>
                  </a:cubicBezTo>
                  <a:cubicBezTo>
                    <a:pt x="4165" y="1675"/>
                    <a:pt x="3709" y="1128"/>
                    <a:pt x="3192" y="672"/>
                  </a:cubicBezTo>
                  <a:cubicBezTo>
                    <a:pt x="2851" y="421"/>
                    <a:pt x="2424" y="254"/>
                    <a:pt x="2013" y="254"/>
                  </a:cubicBezTo>
                  <a:cubicBezTo>
                    <a:pt x="1737" y="254"/>
                    <a:pt x="1468" y="329"/>
                    <a:pt x="1237" y="504"/>
                  </a:cubicBezTo>
                  <a:lnTo>
                    <a:pt x="1237" y="504"/>
                  </a:lnTo>
                  <a:lnTo>
                    <a:pt x="1885" y="3"/>
                  </a:lnTo>
                  <a:cubicBezTo>
                    <a:pt x="1854" y="1"/>
                    <a:pt x="1824" y="0"/>
                    <a:pt x="179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9"/>
            <p:cNvSpPr/>
            <p:nvPr/>
          </p:nvSpPr>
          <p:spPr>
            <a:xfrm>
              <a:off x="1592250" y="2320225"/>
              <a:ext cx="269775" cy="619350"/>
            </a:xfrm>
            <a:custGeom>
              <a:rect b="b" l="l" r="r" t="t"/>
              <a:pathLst>
                <a:path extrusionOk="0" h="24774" w="10791">
                  <a:moveTo>
                    <a:pt x="6474" y="1"/>
                  </a:moveTo>
                  <a:lnTo>
                    <a:pt x="2189" y="3527"/>
                  </a:lnTo>
                  <a:lnTo>
                    <a:pt x="2310" y="14621"/>
                  </a:lnTo>
                  <a:lnTo>
                    <a:pt x="0" y="14712"/>
                  </a:lnTo>
                  <a:lnTo>
                    <a:pt x="7295" y="24773"/>
                  </a:lnTo>
                  <a:cubicBezTo>
                    <a:pt x="8298" y="20883"/>
                    <a:pt x="9636" y="17266"/>
                    <a:pt x="9666" y="14895"/>
                  </a:cubicBezTo>
                  <a:lnTo>
                    <a:pt x="8207" y="14682"/>
                  </a:lnTo>
                  <a:cubicBezTo>
                    <a:pt x="8146" y="13831"/>
                    <a:pt x="8146" y="12949"/>
                    <a:pt x="8207" y="12068"/>
                  </a:cubicBezTo>
                  <a:cubicBezTo>
                    <a:pt x="8207" y="12068"/>
                    <a:pt x="10487" y="11825"/>
                    <a:pt x="10639" y="9575"/>
                  </a:cubicBezTo>
                  <a:cubicBezTo>
                    <a:pt x="10791" y="7296"/>
                    <a:pt x="10639" y="2037"/>
                    <a:pt x="10639" y="2037"/>
                  </a:cubicBezTo>
                  <a:lnTo>
                    <a:pt x="6474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9"/>
            <p:cNvSpPr/>
            <p:nvPr/>
          </p:nvSpPr>
          <p:spPr>
            <a:xfrm>
              <a:off x="1832375" y="2459950"/>
              <a:ext cx="14450" cy="14575"/>
            </a:xfrm>
            <a:custGeom>
              <a:rect b="b" l="l" r="r" t="t"/>
              <a:pathLst>
                <a:path extrusionOk="0" h="583" w="578">
                  <a:moveTo>
                    <a:pt x="235" y="1"/>
                  </a:moveTo>
                  <a:cubicBezTo>
                    <a:pt x="102" y="1"/>
                    <a:pt x="0" y="139"/>
                    <a:pt x="0" y="278"/>
                  </a:cubicBezTo>
                  <a:cubicBezTo>
                    <a:pt x="0" y="430"/>
                    <a:pt x="122" y="582"/>
                    <a:pt x="274" y="582"/>
                  </a:cubicBezTo>
                  <a:cubicBezTo>
                    <a:pt x="456" y="582"/>
                    <a:pt x="578" y="430"/>
                    <a:pt x="578" y="278"/>
                  </a:cubicBezTo>
                  <a:cubicBezTo>
                    <a:pt x="578" y="126"/>
                    <a:pt x="456" y="5"/>
                    <a:pt x="274" y="5"/>
                  </a:cubicBezTo>
                  <a:cubicBezTo>
                    <a:pt x="261" y="2"/>
                    <a:pt x="247" y="1"/>
                    <a:pt x="2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9"/>
            <p:cNvSpPr/>
            <p:nvPr/>
          </p:nvSpPr>
          <p:spPr>
            <a:xfrm>
              <a:off x="1824000" y="2450175"/>
              <a:ext cx="30425" cy="9225"/>
            </a:xfrm>
            <a:custGeom>
              <a:rect b="b" l="l" r="r" t="t"/>
              <a:pathLst>
                <a:path extrusionOk="0" h="369" w="1217">
                  <a:moveTo>
                    <a:pt x="639" y="0"/>
                  </a:moveTo>
                  <a:cubicBezTo>
                    <a:pt x="487" y="0"/>
                    <a:pt x="305" y="31"/>
                    <a:pt x="183" y="122"/>
                  </a:cubicBezTo>
                  <a:cubicBezTo>
                    <a:pt x="62" y="183"/>
                    <a:pt x="1" y="244"/>
                    <a:pt x="62" y="274"/>
                  </a:cubicBezTo>
                  <a:cubicBezTo>
                    <a:pt x="67" y="284"/>
                    <a:pt x="77" y="288"/>
                    <a:pt x="92" y="288"/>
                  </a:cubicBezTo>
                  <a:cubicBezTo>
                    <a:pt x="166" y="288"/>
                    <a:pt x="361" y="183"/>
                    <a:pt x="639" y="183"/>
                  </a:cubicBezTo>
                  <a:cubicBezTo>
                    <a:pt x="920" y="211"/>
                    <a:pt x="1123" y="369"/>
                    <a:pt x="1176" y="369"/>
                  </a:cubicBezTo>
                  <a:cubicBezTo>
                    <a:pt x="1181" y="369"/>
                    <a:pt x="1184" y="368"/>
                    <a:pt x="1186" y="365"/>
                  </a:cubicBezTo>
                  <a:cubicBezTo>
                    <a:pt x="1217" y="335"/>
                    <a:pt x="1186" y="274"/>
                    <a:pt x="1095" y="183"/>
                  </a:cubicBezTo>
                  <a:cubicBezTo>
                    <a:pt x="973" y="61"/>
                    <a:pt x="791" y="0"/>
                    <a:pt x="6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39"/>
            <p:cNvSpPr/>
            <p:nvPr/>
          </p:nvSpPr>
          <p:spPr>
            <a:xfrm>
              <a:off x="1747250" y="2460625"/>
              <a:ext cx="16000" cy="14275"/>
            </a:xfrm>
            <a:custGeom>
              <a:rect b="b" l="l" r="r" t="t"/>
              <a:pathLst>
                <a:path extrusionOk="0" h="571" w="640">
                  <a:moveTo>
                    <a:pt x="320" y="0"/>
                  </a:moveTo>
                  <a:cubicBezTo>
                    <a:pt x="183" y="0"/>
                    <a:pt x="46" y="84"/>
                    <a:pt x="31" y="251"/>
                  </a:cubicBezTo>
                  <a:cubicBezTo>
                    <a:pt x="1" y="464"/>
                    <a:pt x="160" y="570"/>
                    <a:pt x="320" y="570"/>
                  </a:cubicBezTo>
                  <a:cubicBezTo>
                    <a:pt x="480" y="570"/>
                    <a:pt x="639" y="464"/>
                    <a:pt x="609" y="251"/>
                  </a:cubicBezTo>
                  <a:cubicBezTo>
                    <a:pt x="594" y="84"/>
                    <a:pt x="457" y="0"/>
                    <a:pt x="3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39"/>
            <p:cNvSpPr/>
            <p:nvPr/>
          </p:nvSpPr>
          <p:spPr>
            <a:xfrm>
              <a:off x="1738150" y="2450175"/>
              <a:ext cx="29650" cy="9225"/>
            </a:xfrm>
            <a:custGeom>
              <a:rect b="b" l="l" r="r" t="t"/>
              <a:pathLst>
                <a:path extrusionOk="0" h="369" w="1186">
                  <a:moveTo>
                    <a:pt x="608" y="0"/>
                  </a:moveTo>
                  <a:cubicBezTo>
                    <a:pt x="456" y="0"/>
                    <a:pt x="274" y="31"/>
                    <a:pt x="152" y="122"/>
                  </a:cubicBezTo>
                  <a:cubicBezTo>
                    <a:pt x="61" y="183"/>
                    <a:pt x="0" y="244"/>
                    <a:pt x="31" y="274"/>
                  </a:cubicBezTo>
                  <a:cubicBezTo>
                    <a:pt x="36" y="284"/>
                    <a:pt x="47" y="288"/>
                    <a:pt x="63" y="288"/>
                  </a:cubicBezTo>
                  <a:cubicBezTo>
                    <a:pt x="144" y="288"/>
                    <a:pt x="355" y="183"/>
                    <a:pt x="608" y="183"/>
                  </a:cubicBezTo>
                  <a:cubicBezTo>
                    <a:pt x="889" y="211"/>
                    <a:pt x="1092" y="369"/>
                    <a:pt x="1169" y="369"/>
                  </a:cubicBezTo>
                  <a:cubicBezTo>
                    <a:pt x="1175" y="369"/>
                    <a:pt x="1181" y="368"/>
                    <a:pt x="1186" y="365"/>
                  </a:cubicBezTo>
                  <a:cubicBezTo>
                    <a:pt x="1186" y="335"/>
                    <a:pt x="1125" y="274"/>
                    <a:pt x="1064" y="183"/>
                  </a:cubicBezTo>
                  <a:cubicBezTo>
                    <a:pt x="942" y="61"/>
                    <a:pt x="790" y="0"/>
                    <a:pt x="60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39"/>
            <p:cNvSpPr/>
            <p:nvPr/>
          </p:nvSpPr>
          <p:spPr>
            <a:xfrm>
              <a:off x="1767025" y="2532250"/>
              <a:ext cx="40300" cy="22175"/>
            </a:xfrm>
            <a:custGeom>
              <a:rect b="b" l="l" r="r" t="t"/>
              <a:pathLst>
                <a:path extrusionOk="0" h="887" w="1612">
                  <a:moveTo>
                    <a:pt x="91" y="0"/>
                  </a:moveTo>
                  <a:lnTo>
                    <a:pt x="91" y="0"/>
                  </a:lnTo>
                  <a:cubicBezTo>
                    <a:pt x="0" y="365"/>
                    <a:pt x="213" y="760"/>
                    <a:pt x="578" y="821"/>
                  </a:cubicBezTo>
                  <a:cubicBezTo>
                    <a:pt x="684" y="865"/>
                    <a:pt x="796" y="886"/>
                    <a:pt x="907" y="886"/>
                  </a:cubicBezTo>
                  <a:cubicBezTo>
                    <a:pt x="1175" y="886"/>
                    <a:pt x="1439" y="763"/>
                    <a:pt x="1611" y="547"/>
                  </a:cubicBezTo>
                  <a:cubicBezTo>
                    <a:pt x="1094" y="426"/>
                    <a:pt x="578" y="243"/>
                    <a:pt x="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9"/>
            <p:cNvSpPr/>
            <p:nvPr/>
          </p:nvSpPr>
          <p:spPr>
            <a:xfrm>
              <a:off x="1722175" y="2596825"/>
              <a:ext cx="75250" cy="39625"/>
            </a:xfrm>
            <a:custGeom>
              <a:rect b="b" l="l" r="r" t="t"/>
              <a:pathLst>
                <a:path extrusionOk="0" h="1585" w="3010">
                  <a:moveTo>
                    <a:pt x="1" y="1"/>
                  </a:moveTo>
                  <a:cubicBezTo>
                    <a:pt x="1" y="1"/>
                    <a:pt x="635" y="1585"/>
                    <a:pt x="2771" y="1585"/>
                  </a:cubicBezTo>
                  <a:cubicBezTo>
                    <a:pt x="2829" y="1585"/>
                    <a:pt x="2889" y="1584"/>
                    <a:pt x="2949" y="1581"/>
                  </a:cubicBezTo>
                  <a:lnTo>
                    <a:pt x="3010" y="1004"/>
                  </a:lnTo>
                  <a:cubicBezTo>
                    <a:pt x="1916" y="973"/>
                    <a:pt x="882" y="609"/>
                    <a:pt x="1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9"/>
            <p:cNvSpPr/>
            <p:nvPr/>
          </p:nvSpPr>
          <p:spPr>
            <a:xfrm>
              <a:off x="1555000" y="2281950"/>
              <a:ext cx="329075" cy="330875"/>
            </a:xfrm>
            <a:custGeom>
              <a:rect b="b" l="l" r="r" t="t"/>
              <a:pathLst>
                <a:path extrusionOk="0" h="13235" w="13163">
                  <a:moveTo>
                    <a:pt x="7426" y="1"/>
                  </a:moveTo>
                  <a:cubicBezTo>
                    <a:pt x="7050" y="1"/>
                    <a:pt x="6734" y="42"/>
                    <a:pt x="6475" y="42"/>
                  </a:cubicBezTo>
                  <a:cubicBezTo>
                    <a:pt x="5654" y="42"/>
                    <a:pt x="1612" y="985"/>
                    <a:pt x="244" y="5666"/>
                  </a:cubicBezTo>
                  <a:cubicBezTo>
                    <a:pt x="153" y="6182"/>
                    <a:pt x="62" y="6669"/>
                    <a:pt x="31" y="7155"/>
                  </a:cubicBezTo>
                  <a:cubicBezTo>
                    <a:pt x="1" y="8219"/>
                    <a:pt x="62" y="12413"/>
                    <a:pt x="3891" y="13234"/>
                  </a:cubicBezTo>
                  <a:lnTo>
                    <a:pt x="3709" y="6790"/>
                  </a:lnTo>
                  <a:cubicBezTo>
                    <a:pt x="3709" y="6790"/>
                    <a:pt x="7478" y="6426"/>
                    <a:pt x="8147" y="3021"/>
                  </a:cubicBezTo>
                  <a:cubicBezTo>
                    <a:pt x="8360" y="3538"/>
                    <a:pt x="8755" y="4663"/>
                    <a:pt x="8512" y="5574"/>
                  </a:cubicBezTo>
                  <a:lnTo>
                    <a:pt x="11369" y="6547"/>
                  </a:lnTo>
                  <a:lnTo>
                    <a:pt x="12189" y="6790"/>
                  </a:lnTo>
                  <a:cubicBezTo>
                    <a:pt x="12524" y="5939"/>
                    <a:pt x="12615" y="5027"/>
                    <a:pt x="12433" y="4146"/>
                  </a:cubicBezTo>
                  <a:lnTo>
                    <a:pt x="12433" y="4146"/>
                  </a:lnTo>
                  <a:cubicBezTo>
                    <a:pt x="12615" y="4511"/>
                    <a:pt x="12737" y="4906"/>
                    <a:pt x="12858" y="5270"/>
                  </a:cubicBezTo>
                  <a:cubicBezTo>
                    <a:pt x="13041" y="5939"/>
                    <a:pt x="13041" y="6365"/>
                    <a:pt x="13071" y="6365"/>
                  </a:cubicBezTo>
                  <a:cubicBezTo>
                    <a:pt x="13162" y="6000"/>
                    <a:pt x="13132" y="5605"/>
                    <a:pt x="13041" y="5240"/>
                  </a:cubicBezTo>
                  <a:cubicBezTo>
                    <a:pt x="12858" y="4450"/>
                    <a:pt x="12524" y="3720"/>
                    <a:pt x="12037" y="3082"/>
                  </a:cubicBezTo>
                  <a:cubicBezTo>
                    <a:pt x="11794" y="2656"/>
                    <a:pt x="11521" y="2261"/>
                    <a:pt x="11186" y="1897"/>
                  </a:cubicBezTo>
                  <a:cubicBezTo>
                    <a:pt x="9576" y="243"/>
                    <a:pt x="8330" y="1"/>
                    <a:pt x="742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9"/>
            <p:cNvSpPr/>
            <p:nvPr/>
          </p:nvSpPr>
          <p:spPr>
            <a:xfrm>
              <a:off x="1793625" y="2457025"/>
              <a:ext cx="21300" cy="68750"/>
            </a:xfrm>
            <a:custGeom>
              <a:rect b="b" l="l" r="r" t="t"/>
              <a:pathLst>
                <a:path extrusionOk="0" h="2750" w="852">
                  <a:moveTo>
                    <a:pt x="0" y="0"/>
                  </a:moveTo>
                  <a:cubicBezTo>
                    <a:pt x="0" y="152"/>
                    <a:pt x="61" y="334"/>
                    <a:pt x="122" y="486"/>
                  </a:cubicBezTo>
                  <a:cubicBezTo>
                    <a:pt x="213" y="790"/>
                    <a:pt x="334" y="1216"/>
                    <a:pt x="486" y="1672"/>
                  </a:cubicBezTo>
                  <a:cubicBezTo>
                    <a:pt x="578" y="1915"/>
                    <a:pt x="638" y="2128"/>
                    <a:pt x="699" y="2340"/>
                  </a:cubicBezTo>
                  <a:cubicBezTo>
                    <a:pt x="760" y="2401"/>
                    <a:pt x="760" y="2492"/>
                    <a:pt x="760" y="2584"/>
                  </a:cubicBezTo>
                  <a:cubicBezTo>
                    <a:pt x="730" y="2675"/>
                    <a:pt x="669" y="2675"/>
                    <a:pt x="578" y="2675"/>
                  </a:cubicBezTo>
                  <a:cubicBezTo>
                    <a:pt x="395" y="2675"/>
                    <a:pt x="243" y="2675"/>
                    <a:pt x="61" y="2736"/>
                  </a:cubicBezTo>
                  <a:cubicBezTo>
                    <a:pt x="182" y="2736"/>
                    <a:pt x="290" y="2749"/>
                    <a:pt x="403" y="2749"/>
                  </a:cubicBezTo>
                  <a:cubicBezTo>
                    <a:pt x="459" y="2749"/>
                    <a:pt x="517" y="2746"/>
                    <a:pt x="578" y="2736"/>
                  </a:cubicBezTo>
                  <a:lnTo>
                    <a:pt x="699" y="2736"/>
                  </a:lnTo>
                  <a:cubicBezTo>
                    <a:pt x="760" y="2736"/>
                    <a:pt x="821" y="2675"/>
                    <a:pt x="851" y="2614"/>
                  </a:cubicBezTo>
                  <a:cubicBezTo>
                    <a:pt x="851" y="2523"/>
                    <a:pt x="851" y="2401"/>
                    <a:pt x="790" y="2310"/>
                  </a:cubicBezTo>
                  <a:lnTo>
                    <a:pt x="608" y="1641"/>
                  </a:lnTo>
                  <a:cubicBezTo>
                    <a:pt x="456" y="1185"/>
                    <a:pt x="304" y="760"/>
                    <a:pt x="213" y="456"/>
                  </a:cubicBezTo>
                  <a:cubicBezTo>
                    <a:pt x="152" y="304"/>
                    <a:pt x="91" y="152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9"/>
            <p:cNvSpPr/>
            <p:nvPr/>
          </p:nvSpPr>
          <p:spPr>
            <a:xfrm>
              <a:off x="1623400" y="2417250"/>
              <a:ext cx="269775" cy="92725"/>
            </a:xfrm>
            <a:custGeom>
              <a:rect b="b" l="l" r="r" t="t"/>
              <a:pathLst>
                <a:path extrusionOk="0" h="3709" w="10791">
                  <a:moveTo>
                    <a:pt x="4839" y="1"/>
                  </a:moveTo>
                  <a:cubicBezTo>
                    <a:pt x="4653" y="1"/>
                    <a:pt x="4464" y="30"/>
                    <a:pt x="4286" y="102"/>
                  </a:cubicBezTo>
                  <a:cubicBezTo>
                    <a:pt x="3921" y="223"/>
                    <a:pt x="3617" y="436"/>
                    <a:pt x="3405" y="740"/>
                  </a:cubicBezTo>
                  <a:cubicBezTo>
                    <a:pt x="3192" y="1074"/>
                    <a:pt x="3070" y="1439"/>
                    <a:pt x="3070" y="1834"/>
                  </a:cubicBezTo>
                  <a:cubicBezTo>
                    <a:pt x="3070" y="1956"/>
                    <a:pt x="3070" y="2077"/>
                    <a:pt x="3101" y="2229"/>
                  </a:cubicBezTo>
                  <a:cubicBezTo>
                    <a:pt x="2888" y="2229"/>
                    <a:pt x="2280" y="2321"/>
                    <a:pt x="1581" y="2473"/>
                  </a:cubicBezTo>
                  <a:cubicBezTo>
                    <a:pt x="1064" y="2564"/>
                    <a:pt x="517" y="2685"/>
                    <a:pt x="0" y="2868"/>
                  </a:cubicBezTo>
                  <a:cubicBezTo>
                    <a:pt x="547" y="2807"/>
                    <a:pt x="1095" y="2746"/>
                    <a:pt x="1611" y="2624"/>
                  </a:cubicBezTo>
                  <a:cubicBezTo>
                    <a:pt x="2310" y="2473"/>
                    <a:pt x="2918" y="2351"/>
                    <a:pt x="3101" y="2260"/>
                  </a:cubicBezTo>
                  <a:cubicBezTo>
                    <a:pt x="3222" y="2898"/>
                    <a:pt x="3678" y="3384"/>
                    <a:pt x="4256" y="3597"/>
                  </a:cubicBezTo>
                  <a:cubicBezTo>
                    <a:pt x="4469" y="3672"/>
                    <a:pt x="4685" y="3709"/>
                    <a:pt x="4897" y="3709"/>
                  </a:cubicBezTo>
                  <a:cubicBezTo>
                    <a:pt x="5292" y="3709"/>
                    <a:pt x="5672" y="3580"/>
                    <a:pt x="5988" y="3324"/>
                  </a:cubicBezTo>
                  <a:cubicBezTo>
                    <a:pt x="6323" y="3080"/>
                    <a:pt x="6566" y="2716"/>
                    <a:pt x="6627" y="2321"/>
                  </a:cubicBezTo>
                  <a:cubicBezTo>
                    <a:pt x="6657" y="2199"/>
                    <a:pt x="6687" y="2077"/>
                    <a:pt x="6687" y="1986"/>
                  </a:cubicBezTo>
                  <a:lnTo>
                    <a:pt x="6900" y="1986"/>
                  </a:lnTo>
                  <a:cubicBezTo>
                    <a:pt x="6991" y="1986"/>
                    <a:pt x="7083" y="1986"/>
                    <a:pt x="7174" y="1956"/>
                  </a:cubicBezTo>
                  <a:cubicBezTo>
                    <a:pt x="7174" y="2321"/>
                    <a:pt x="7295" y="2655"/>
                    <a:pt x="7508" y="2959"/>
                  </a:cubicBezTo>
                  <a:cubicBezTo>
                    <a:pt x="7721" y="3232"/>
                    <a:pt x="8025" y="3476"/>
                    <a:pt x="8359" y="3597"/>
                  </a:cubicBezTo>
                  <a:cubicBezTo>
                    <a:pt x="8562" y="3668"/>
                    <a:pt x="8768" y="3702"/>
                    <a:pt x="8970" y="3702"/>
                  </a:cubicBezTo>
                  <a:cubicBezTo>
                    <a:pt x="9376" y="3702"/>
                    <a:pt x="9768" y="3567"/>
                    <a:pt x="10092" y="3324"/>
                  </a:cubicBezTo>
                  <a:cubicBezTo>
                    <a:pt x="10426" y="3050"/>
                    <a:pt x="10669" y="2716"/>
                    <a:pt x="10760" y="2321"/>
                  </a:cubicBezTo>
                  <a:cubicBezTo>
                    <a:pt x="10791" y="2199"/>
                    <a:pt x="10791" y="2077"/>
                    <a:pt x="10791" y="1986"/>
                  </a:cubicBezTo>
                  <a:cubicBezTo>
                    <a:pt x="10791" y="1956"/>
                    <a:pt x="10791" y="1895"/>
                    <a:pt x="10791" y="1865"/>
                  </a:cubicBezTo>
                  <a:cubicBezTo>
                    <a:pt x="10760" y="1865"/>
                    <a:pt x="10791" y="2017"/>
                    <a:pt x="10700" y="2290"/>
                  </a:cubicBezTo>
                  <a:cubicBezTo>
                    <a:pt x="10608" y="2685"/>
                    <a:pt x="10365" y="3020"/>
                    <a:pt x="10061" y="3232"/>
                  </a:cubicBezTo>
                  <a:cubicBezTo>
                    <a:pt x="9849" y="3415"/>
                    <a:pt x="9605" y="3506"/>
                    <a:pt x="9332" y="3567"/>
                  </a:cubicBezTo>
                  <a:cubicBezTo>
                    <a:pt x="9231" y="3587"/>
                    <a:pt x="9129" y="3597"/>
                    <a:pt x="9028" y="3597"/>
                  </a:cubicBezTo>
                  <a:cubicBezTo>
                    <a:pt x="8825" y="3597"/>
                    <a:pt x="8623" y="3557"/>
                    <a:pt x="8420" y="3476"/>
                  </a:cubicBezTo>
                  <a:cubicBezTo>
                    <a:pt x="7356" y="3080"/>
                    <a:pt x="6961" y="1773"/>
                    <a:pt x="7630" y="862"/>
                  </a:cubicBezTo>
                  <a:cubicBezTo>
                    <a:pt x="7812" y="558"/>
                    <a:pt x="8086" y="375"/>
                    <a:pt x="8420" y="254"/>
                  </a:cubicBezTo>
                  <a:cubicBezTo>
                    <a:pt x="8615" y="178"/>
                    <a:pt x="8818" y="141"/>
                    <a:pt x="9020" y="141"/>
                  </a:cubicBezTo>
                  <a:cubicBezTo>
                    <a:pt x="9385" y="141"/>
                    <a:pt x="9748" y="262"/>
                    <a:pt x="10061" y="497"/>
                  </a:cubicBezTo>
                  <a:cubicBezTo>
                    <a:pt x="10365" y="710"/>
                    <a:pt x="10608" y="1044"/>
                    <a:pt x="10700" y="1439"/>
                  </a:cubicBezTo>
                  <a:cubicBezTo>
                    <a:pt x="10791" y="1713"/>
                    <a:pt x="10791" y="1865"/>
                    <a:pt x="10791" y="1865"/>
                  </a:cubicBezTo>
                  <a:cubicBezTo>
                    <a:pt x="10791" y="1834"/>
                    <a:pt x="10791" y="1773"/>
                    <a:pt x="10791" y="1743"/>
                  </a:cubicBezTo>
                  <a:cubicBezTo>
                    <a:pt x="10791" y="1652"/>
                    <a:pt x="10791" y="1530"/>
                    <a:pt x="10760" y="1439"/>
                  </a:cubicBezTo>
                  <a:cubicBezTo>
                    <a:pt x="10669" y="1014"/>
                    <a:pt x="10426" y="679"/>
                    <a:pt x="10092" y="406"/>
                  </a:cubicBezTo>
                  <a:cubicBezTo>
                    <a:pt x="9879" y="223"/>
                    <a:pt x="9636" y="102"/>
                    <a:pt x="9332" y="71"/>
                  </a:cubicBezTo>
                  <a:cubicBezTo>
                    <a:pt x="9206" y="46"/>
                    <a:pt x="9075" y="31"/>
                    <a:pt x="8943" y="31"/>
                  </a:cubicBezTo>
                  <a:cubicBezTo>
                    <a:pt x="8756" y="31"/>
                    <a:pt x="8568" y="61"/>
                    <a:pt x="8390" y="132"/>
                  </a:cubicBezTo>
                  <a:cubicBezTo>
                    <a:pt x="8025" y="254"/>
                    <a:pt x="7751" y="466"/>
                    <a:pt x="7508" y="770"/>
                  </a:cubicBezTo>
                  <a:cubicBezTo>
                    <a:pt x="7295" y="1105"/>
                    <a:pt x="7174" y="1469"/>
                    <a:pt x="7174" y="1865"/>
                  </a:cubicBezTo>
                  <a:cubicBezTo>
                    <a:pt x="7174" y="1865"/>
                    <a:pt x="7174" y="1865"/>
                    <a:pt x="7174" y="1895"/>
                  </a:cubicBezTo>
                  <a:cubicBezTo>
                    <a:pt x="7083" y="1865"/>
                    <a:pt x="6991" y="1865"/>
                    <a:pt x="6900" y="1865"/>
                  </a:cubicBezTo>
                  <a:lnTo>
                    <a:pt x="6687" y="1865"/>
                  </a:lnTo>
                  <a:cubicBezTo>
                    <a:pt x="6627" y="1865"/>
                    <a:pt x="6566" y="1895"/>
                    <a:pt x="6566" y="1895"/>
                  </a:cubicBezTo>
                  <a:cubicBezTo>
                    <a:pt x="6566" y="1925"/>
                    <a:pt x="6596" y="1956"/>
                    <a:pt x="6657" y="1956"/>
                  </a:cubicBezTo>
                  <a:cubicBezTo>
                    <a:pt x="6657" y="2047"/>
                    <a:pt x="6627" y="2169"/>
                    <a:pt x="6596" y="2290"/>
                  </a:cubicBezTo>
                  <a:cubicBezTo>
                    <a:pt x="6505" y="2655"/>
                    <a:pt x="6262" y="2989"/>
                    <a:pt x="5958" y="3232"/>
                  </a:cubicBezTo>
                  <a:cubicBezTo>
                    <a:pt x="5745" y="3384"/>
                    <a:pt x="5472" y="3506"/>
                    <a:pt x="5228" y="3536"/>
                  </a:cubicBezTo>
                  <a:cubicBezTo>
                    <a:pt x="5121" y="3558"/>
                    <a:pt x="5009" y="3568"/>
                    <a:pt x="4898" y="3568"/>
                  </a:cubicBezTo>
                  <a:cubicBezTo>
                    <a:pt x="4695" y="3568"/>
                    <a:pt x="4493" y="3534"/>
                    <a:pt x="4317" y="3476"/>
                  </a:cubicBezTo>
                  <a:cubicBezTo>
                    <a:pt x="3253" y="3080"/>
                    <a:pt x="2827" y="1743"/>
                    <a:pt x="3526" y="831"/>
                  </a:cubicBezTo>
                  <a:cubicBezTo>
                    <a:pt x="3851" y="362"/>
                    <a:pt x="4369" y="118"/>
                    <a:pt x="4902" y="118"/>
                  </a:cubicBezTo>
                  <a:cubicBezTo>
                    <a:pt x="5266" y="118"/>
                    <a:pt x="5637" y="232"/>
                    <a:pt x="5958" y="466"/>
                  </a:cubicBezTo>
                  <a:cubicBezTo>
                    <a:pt x="6262" y="679"/>
                    <a:pt x="6505" y="1014"/>
                    <a:pt x="6596" y="1409"/>
                  </a:cubicBezTo>
                  <a:cubicBezTo>
                    <a:pt x="6687" y="1682"/>
                    <a:pt x="6687" y="1834"/>
                    <a:pt x="6687" y="1834"/>
                  </a:cubicBezTo>
                  <a:cubicBezTo>
                    <a:pt x="6687" y="1804"/>
                    <a:pt x="6687" y="1743"/>
                    <a:pt x="6687" y="1713"/>
                  </a:cubicBezTo>
                  <a:cubicBezTo>
                    <a:pt x="6687" y="1621"/>
                    <a:pt x="6657" y="1500"/>
                    <a:pt x="6627" y="1409"/>
                  </a:cubicBezTo>
                  <a:cubicBezTo>
                    <a:pt x="6566" y="983"/>
                    <a:pt x="6323" y="649"/>
                    <a:pt x="5988" y="375"/>
                  </a:cubicBezTo>
                  <a:cubicBezTo>
                    <a:pt x="5776" y="193"/>
                    <a:pt x="5532" y="71"/>
                    <a:pt x="5228" y="41"/>
                  </a:cubicBezTo>
                  <a:cubicBezTo>
                    <a:pt x="5103" y="16"/>
                    <a:pt x="4971" y="1"/>
                    <a:pt x="483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9"/>
            <p:cNvSpPr/>
            <p:nvPr/>
          </p:nvSpPr>
          <p:spPr>
            <a:xfrm>
              <a:off x="1461550" y="2544325"/>
              <a:ext cx="156550" cy="136875"/>
            </a:xfrm>
            <a:custGeom>
              <a:rect b="b" l="l" r="r" t="t"/>
              <a:pathLst>
                <a:path extrusionOk="0" h="5475" w="6262">
                  <a:moveTo>
                    <a:pt x="4500" y="0"/>
                  </a:moveTo>
                  <a:cubicBezTo>
                    <a:pt x="4469" y="0"/>
                    <a:pt x="4438" y="1"/>
                    <a:pt x="4407" y="4"/>
                  </a:cubicBezTo>
                  <a:lnTo>
                    <a:pt x="5028" y="476"/>
                  </a:lnTo>
                  <a:lnTo>
                    <a:pt x="5028" y="476"/>
                  </a:lnTo>
                  <a:cubicBezTo>
                    <a:pt x="4814" y="317"/>
                    <a:pt x="4560" y="248"/>
                    <a:pt x="4296" y="248"/>
                  </a:cubicBezTo>
                  <a:cubicBezTo>
                    <a:pt x="3885" y="248"/>
                    <a:pt x="3448" y="416"/>
                    <a:pt x="3100" y="672"/>
                  </a:cubicBezTo>
                  <a:cubicBezTo>
                    <a:pt x="2584" y="1128"/>
                    <a:pt x="2128" y="1675"/>
                    <a:pt x="1733" y="2253"/>
                  </a:cubicBezTo>
                  <a:cubicBezTo>
                    <a:pt x="1277" y="2800"/>
                    <a:pt x="699" y="3317"/>
                    <a:pt x="0" y="3347"/>
                  </a:cubicBezTo>
                  <a:cubicBezTo>
                    <a:pt x="234" y="4187"/>
                    <a:pt x="983" y="4675"/>
                    <a:pt x="1747" y="4675"/>
                  </a:cubicBezTo>
                  <a:cubicBezTo>
                    <a:pt x="2085" y="4675"/>
                    <a:pt x="2426" y="4579"/>
                    <a:pt x="2727" y="4376"/>
                  </a:cubicBezTo>
                  <a:lnTo>
                    <a:pt x="2727" y="4376"/>
                  </a:lnTo>
                  <a:cubicBezTo>
                    <a:pt x="2626" y="4470"/>
                    <a:pt x="2533" y="4577"/>
                    <a:pt x="2462" y="4684"/>
                  </a:cubicBezTo>
                  <a:cubicBezTo>
                    <a:pt x="2341" y="4897"/>
                    <a:pt x="2371" y="5171"/>
                    <a:pt x="2523" y="5353"/>
                  </a:cubicBezTo>
                  <a:cubicBezTo>
                    <a:pt x="2624" y="5434"/>
                    <a:pt x="2753" y="5475"/>
                    <a:pt x="2881" y="5475"/>
                  </a:cubicBezTo>
                  <a:cubicBezTo>
                    <a:pt x="2945" y="5475"/>
                    <a:pt x="3009" y="5465"/>
                    <a:pt x="3070" y="5444"/>
                  </a:cubicBezTo>
                  <a:cubicBezTo>
                    <a:pt x="4955" y="5232"/>
                    <a:pt x="6262" y="3529"/>
                    <a:pt x="6018" y="1675"/>
                  </a:cubicBezTo>
                  <a:cubicBezTo>
                    <a:pt x="5988" y="1250"/>
                    <a:pt x="5806" y="824"/>
                    <a:pt x="5532" y="490"/>
                  </a:cubicBezTo>
                  <a:cubicBezTo>
                    <a:pt x="5278" y="180"/>
                    <a:pt x="4894" y="0"/>
                    <a:pt x="45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9"/>
            <p:cNvSpPr/>
            <p:nvPr/>
          </p:nvSpPr>
          <p:spPr>
            <a:xfrm>
              <a:off x="1571725" y="2549600"/>
              <a:ext cx="42575" cy="51050"/>
            </a:xfrm>
            <a:custGeom>
              <a:rect b="b" l="l" r="r" t="t"/>
              <a:pathLst>
                <a:path extrusionOk="0" h="2042" w="1703">
                  <a:moveTo>
                    <a:pt x="147" y="1"/>
                  </a:moveTo>
                  <a:cubicBezTo>
                    <a:pt x="51" y="1"/>
                    <a:pt x="0" y="18"/>
                    <a:pt x="0" y="36"/>
                  </a:cubicBezTo>
                  <a:cubicBezTo>
                    <a:pt x="0" y="66"/>
                    <a:pt x="152" y="96"/>
                    <a:pt x="396" y="188"/>
                  </a:cubicBezTo>
                  <a:cubicBezTo>
                    <a:pt x="700" y="279"/>
                    <a:pt x="973" y="461"/>
                    <a:pt x="1186" y="735"/>
                  </a:cubicBezTo>
                  <a:cubicBezTo>
                    <a:pt x="1399" y="978"/>
                    <a:pt x="1520" y="1282"/>
                    <a:pt x="1581" y="1616"/>
                  </a:cubicBezTo>
                  <a:cubicBezTo>
                    <a:pt x="1611" y="1890"/>
                    <a:pt x="1581" y="2042"/>
                    <a:pt x="1611" y="2042"/>
                  </a:cubicBezTo>
                  <a:cubicBezTo>
                    <a:pt x="1642" y="2042"/>
                    <a:pt x="1703" y="1890"/>
                    <a:pt x="1703" y="1616"/>
                  </a:cubicBezTo>
                  <a:cubicBezTo>
                    <a:pt x="1703" y="1252"/>
                    <a:pt x="1581" y="887"/>
                    <a:pt x="1338" y="613"/>
                  </a:cubicBezTo>
                  <a:cubicBezTo>
                    <a:pt x="1095" y="309"/>
                    <a:pt x="791" y="127"/>
                    <a:pt x="426" y="36"/>
                  </a:cubicBezTo>
                  <a:cubicBezTo>
                    <a:pt x="310" y="10"/>
                    <a:pt x="216" y="1"/>
                    <a:pt x="14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9"/>
            <p:cNvSpPr/>
            <p:nvPr/>
          </p:nvSpPr>
          <p:spPr>
            <a:xfrm>
              <a:off x="1873400" y="2553525"/>
              <a:ext cx="77525" cy="43575"/>
            </a:xfrm>
            <a:custGeom>
              <a:rect b="b" l="l" r="r" t="t"/>
              <a:pathLst>
                <a:path extrusionOk="0" h="1743" w="3101">
                  <a:moveTo>
                    <a:pt x="1" y="0"/>
                  </a:moveTo>
                  <a:lnTo>
                    <a:pt x="1" y="0"/>
                  </a:lnTo>
                  <a:cubicBezTo>
                    <a:pt x="31" y="243"/>
                    <a:pt x="153" y="456"/>
                    <a:pt x="335" y="639"/>
                  </a:cubicBezTo>
                  <a:cubicBezTo>
                    <a:pt x="517" y="851"/>
                    <a:pt x="700" y="1064"/>
                    <a:pt x="912" y="1216"/>
                  </a:cubicBezTo>
                  <a:cubicBezTo>
                    <a:pt x="1156" y="1429"/>
                    <a:pt x="1460" y="1611"/>
                    <a:pt x="1794" y="1702"/>
                  </a:cubicBezTo>
                  <a:cubicBezTo>
                    <a:pt x="1891" y="1729"/>
                    <a:pt x="1994" y="1743"/>
                    <a:pt x="2097" y="1743"/>
                  </a:cubicBezTo>
                  <a:cubicBezTo>
                    <a:pt x="2348" y="1743"/>
                    <a:pt x="2603" y="1662"/>
                    <a:pt x="2797" y="1490"/>
                  </a:cubicBezTo>
                  <a:cubicBezTo>
                    <a:pt x="3010" y="1307"/>
                    <a:pt x="3101" y="973"/>
                    <a:pt x="3010" y="699"/>
                  </a:cubicBezTo>
                  <a:cubicBezTo>
                    <a:pt x="2919" y="517"/>
                    <a:pt x="2736" y="365"/>
                    <a:pt x="2554" y="335"/>
                  </a:cubicBezTo>
                  <a:cubicBezTo>
                    <a:pt x="2402" y="335"/>
                    <a:pt x="2341" y="395"/>
                    <a:pt x="2341" y="395"/>
                  </a:cubicBezTo>
                  <a:cubicBezTo>
                    <a:pt x="2341" y="395"/>
                    <a:pt x="2432" y="395"/>
                    <a:pt x="2523" y="426"/>
                  </a:cubicBezTo>
                  <a:cubicBezTo>
                    <a:pt x="2675" y="487"/>
                    <a:pt x="2827" y="578"/>
                    <a:pt x="2858" y="730"/>
                  </a:cubicBezTo>
                  <a:cubicBezTo>
                    <a:pt x="2919" y="973"/>
                    <a:pt x="2858" y="1216"/>
                    <a:pt x="2675" y="1368"/>
                  </a:cubicBezTo>
                  <a:cubicBezTo>
                    <a:pt x="2506" y="1495"/>
                    <a:pt x="2307" y="1549"/>
                    <a:pt x="2109" y="1549"/>
                  </a:cubicBezTo>
                  <a:cubicBezTo>
                    <a:pt x="2023" y="1549"/>
                    <a:pt x="1938" y="1538"/>
                    <a:pt x="1855" y="1520"/>
                  </a:cubicBezTo>
                  <a:cubicBezTo>
                    <a:pt x="1551" y="1398"/>
                    <a:pt x="1277" y="1277"/>
                    <a:pt x="1034" y="1064"/>
                  </a:cubicBezTo>
                  <a:cubicBezTo>
                    <a:pt x="821" y="912"/>
                    <a:pt x="608" y="760"/>
                    <a:pt x="456" y="547"/>
                  </a:cubicBezTo>
                  <a:cubicBezTo>
                    <a:pt x="153" y="24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9"/>
            <p:cNvSpPr/>
            <p:nvPr/>
          </p:nvSpPr>
          <p:spPr>
            <a:xfrm>
              <a:off x="1457750" y="2565675"/>
              <a:ext cx="102600" cy="44375"/>
            </a:xfrm>
            <a:custGeom>
              <a:rect b="b" l="l" r="r" t="t"/>
              <a:pathLst>
                <a:path extrusionOk="0" h="1775" w="4104">
                  <a:moveTo>
                    <a:pt x="4104" y="1"/>
                  </a:moveTo>
                  <a:cubicBezTo>
                    <a:pt x="3891" y="1"/>
                    <a:pt x="3648" y="61"/>
                    <a:pt x="3435" y="183"/>
                  </a:cubicBezTo>
                  <a:cubicBezTo>
                    <a:pt x="2979" y="426"/>
                    <a:pt x="2523" y="730"/>
                    <a:pt x="2097" y="1095"/>
                  </a:cubicBezTo>
                  <a:cubicBezTo>
                    <a:pt x="1672" y="1429"/>
                    <a:pt x="1186" y="1612"/>
                    <a:pt x="638" y="1642"/>
                  </a:cubicBezTo>
                  <a:cubicBezTo>
                    <a:pt x="426" y="1612"/>
                    <a:pt x="213" y="1581"/>
                    <a:pt x="0" y="1520"/>
                  </a:cubicBezTo>
                  <a:lnTo>
                    <a:pt x="0" y="1520"/>
                  </a:lnTo>
                  <a:cubicBezTo>
                    <a:pt x="159" y="1680"/>
                    <a:pt x="342" y="1769"/>
                    <a:pt x="547" y="1769"/>
                  </a:cubicBezTo>
                  <a:cubicBezTo>
                    <a:pt x="577" y="1769"/>
                    <a:pt x="608" y="1767"/>
                    <a:pt x="638" y="1764"/>
                  </a:cubicBezTo>
                  <a:cubicBezTo>
                    <a:pt x="699" y="1771"/>
                    <a:pt x="762" y="1775"/>
                    <a:pt x="826" y="1775"/>
                  </a:cubicBezTo>
                  <a:cubicBezTo>
                    <a:pt x="1016" y="1775"/>
                    <a:pt x="1216" y="1741"/>
                    <a:pt x="1398" y="1672"/>
                  </a:cubicBezTo>
                  <a:cubicBezTo>
                    <a:pt x="1702" y="1581"/>
                    <a:pt x="1976" y="1429"/>
                    <a:pt x="2219" y="1247"/>
                  </a:cubicBezTo>
                  <a:cubicBezTo>
                    <a:pt x="2736" y="882"/>
                    <a:pt x="3161" y="517"/>
                    <a:pt x="3526" y="305"/>
                  </a:cubicBezTo>
                  <a:cubicBezTo>
                    <a:pt x="3860" y="92"/>
                    <a:pt x="4104" y="31"/>
                    <a:pt x="41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9"/>
            <p:cNvSpPr/>
            <p:nvPr/>
          </p:nvSpPr>
          <p:spPr>
            <a:xfrm>
              <a:off x="1608200" y="2361275"/>
              <a:ext cx="148200" cy="88175"/>
            </a:xfrm>
            <a:custGeom>
              <a:rect b="b" l="l" r="r" t="t"/>
              <a:pathLst>
                <a:path extrusionOk="0" h="3527" w="5928">
                  <a:moveTo>
                    <a:pt x="5928" y="0"/>
                  </a:moveTo>
                  <a:cubicBezTo>
                    <a:pt x="5897" y="0"/>
                    <a:pt x="5776" y="395"/>
                    <a:pt x="5411" y="942"/>
                  </a:cubicBezTo>
                  <a:cubicBezTo>
                    <a:pt x="4469" y="2432"/>
                    <a:pt x="2827" y="3344"/>
                    <a:pt x="1095" y="3374"/>
                  </a:cubicBezTo>
                  <a:cubicBezTo>
                    <a:pt x="997" y="3379"/>
                    <a:pt x="904" y="3380"/>
                    <a:pt x="817" y="3380"/>
                  </a:cubicBezTo>
                  <a:cubicBezTo>
                    <a:pt x="397" y="3380"/>
                    <a:pt x="113" y="3337"/>
                    <a:pt x="27" y="3337"/>
                  </a:cubicBezTo>
                  <a:cubicBezTo>
                    <a:pt x="10" y="3337"/>
                    <a:pt x="0" y="3339"/>
                    <a:pt x="0" y="3344"/>
                  </a:cubicBezTo>
                  <a:cubicBezTo>
                    <a:pt x="0" y="3344"/>
                    <a:pt x="122" y="3404"/>
                    <a:pt x="304" y="3435"/>
                  </a:cubicBezTo>
                  <a:cubicBezTo>
                    <a:pt x="548" y="3496"/>
                    <a:pt x="821" y="3526"/>
                    <a:pt x="1095" y="3526"/>
                  </a:cubicBezTo>
                  <a:cubicBezTo>
                    <a:pt x="1122" y="3527"/>
                    <a:pt x="1150" y="3527"/>
                    <a:pt x="1178" y="3527"/>
                  </a:cubicBezTo>
                  <a:cubicBezTo>
                    <a:pt x="2969" y="3527"/>
                    <a:pt x="4605" y="2560"/>
                    <a:pt x="5532" y="1034"/>
                  </a:cubicBezTo>
                  <a:cubicBezTo>
                    <a:pt x="5654" y="790"/>
                    <a:pt x="5776" y="547"/>
                    <a:pt x="5867" y="304"/>
                  </a:cubicBezTo>
                  <a:cubicBezTo>
                    <a:pt x="5897" y="213"/>
                    <a:pt x="5928" y="91"/>
                    <a:pt x="592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9"/>
            <p:cNvSpPr/>
            <p:nvPr/>
          </p:nvSpPr>
          <p:spPr>
            <a:xfrm>
              <a:off x="1335400" y="2684225"/>
              <a:ext cx="710525" cy="664925"/>
            </a:xfrm>
            <a:custGeom>
              <a:rect b="b" l="l" r="r" t="t"/>
              <a:pathLst>
                <a:path extrusionOk="0" h="26597" w="28421">
                  <a:moveTo>
                    <a:pt x="11551" y="0"/>
                  </a:moveTo>
                  <a:cubicBezTo>
                    <a:pt x="11551" y="0"/>
                    <a:pt x="11277" y="0"/>
                    <a:pt x="10882" y="31"/>
                  </a:cubicBezTo>
                  <a:lnTo>
                    <a:pt x="9818" y="91"/>
                  </a:lnTo>
                  <a:lnTo>
                    <a:pt x="9757" y="183"/>
                  </a:lnTo>
                  <a:cubicBezTo>
                    <a:pt x="8967" y="274"/>
                    <a:pt x="8207" y="547"/>
                    <a:pt x="7508" y="943"/>
                  </a:cubicBezTo>
                  <a:cubicBezTo>
                    <a:pt x="6292" y="1763"/>
                    <a:pt x="0" y="9028"/>
                    <a:pt x="0" y="9028"/>
                  </a:cubicBezTo>
                  <a:lnTo>
                    <a:pt x="6566" y="13861"/>
                  </a:lnTo>
                  <a:lnTo>
                    <a:pt x="7964" y="12037"/>
                  </a:lnTo>
                  <a:lnTo>
                    <a:pt x="8633" y="14742"/>
                  </a:lnTo>
                  <a:cubicBezTo>
                    <a:pt x="9180" y="16961"/>
                    <a:pt x="6505" y="22280"/>
                    <a:pt x="6566" y="24742"/>
                  </a:cubicBezTo>
                  <a:lnTo>
                    <a:pt x="23192" y="26596"/>
                  </a:lnTo>
                  <a:lnTo>
                    <a:pt x="22615" y="18177"/>
                  </a:lnTo>
                  <a:lnTo>
                    <a:pt x="22615" y="15046"/>
                  </a:lnTo>
                  <a:lnTo>
                    <a:pt x="28420" y="10852"/>
                  </a:lnTo>
                  <a:lnTo>
                    <a:pt x="21916" y="1763"/>
                  </a:lnTo>
                  <a:cubicBezTo>
                    <a:pt x="21156" y="699"/>
                    <a:pt x="19940" y="61"/>
                    <a:pt x="18633" y="61"/>
                  </a:cubicBezTo>
                  <a:cubicBezTo>
                    <a:pt x="18633" y="61"/>
                    <a:pt x="19484" y="5563"/>
                    <a:pt x="16049" y="5593"/>
                  </a:cubicBezTo>
                  <a:cubicBezTo>
                    <a:pt x="16040" y="5593"/>
                    <a:pt x="16030" y="5593"/>
                    <a:pt x="16021" y="5593"/>
                  </a:cubicBezTo>
                  <a:cubicBezTo>
                    <a:pt x="12582" y="5593"/>
                    <a:pt x="12128" y="122"/>
                    <a:pt x="12128" y="122"/>
                  </a:cubicBezTo>
                  <a:lnTo>
                    <a:pt x="12098" y="0"/>
                  </a:lnTo>
                  <a:lnTo>
                    <a:pt x="11551" y="31"/>
                  </a:lnTo>
                  <a:lnTo>
                    <a:pt x="11551" y="0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9"/>
            <p:cNvSpPr/>
            <p:nvPr/>
          </p:nvSpPr>
          <p:spPr>
            <a:xfrm>
              <a:off x="1335400" y="2684225"/>
              <a:ext cx="710525" cy="664925"/>
            </a:xfrm>
            <a:custGeom>
              <a:rect b="b" l="l" r="r" t="t"/>
              <a:pathLst>
                <a:path extrusionOk="0" h="26597" w="28421">
                  <a:moveTo>
                    <a:pt x="11551" y="0"/>
                  </a:moveTo>
                  <a:cubicBezTo>
                    <a:pt x="11551" y="0"/>
                    <a:pt x="11277" y="0"/>
                    <a:pt x="10882" y="31"/>
                  </a:cubicBezTo>
                  <a:lnTo>
                    <a:pt x="9818" y="91"/>
                  </a:lnTo>
                  <a:lnTo>
                    <a:pt x="9757" y="183"/>
                  </a:lnTo>
                  <a:cubicBezTo>
                    <a:pt x="8967" y="274"/>
                    <a:pt x="8207" y="547"/>
                    <a:pt x="7508" y="943"/>
                  </a:cubicBezTo>
                  <a:cubicBezTo>
                    <a:pt x="6292" y="1763"/>
                    <a:pt x="0" y="9028"/>
                    <a:pt x="0" y="9028"/>
                  </a:cubicBezTo>
                  <a:lnTo>
                    <a:pt x="6566" y="13861"/>
                  </a:lnTo>
                  <a:lnTo>
                    <a:pt x="7964" y="12037"/>
                  </a:lnTo>
                  <a:lnTo>
                    <a:pt x="8633" y="14742"/>
                  </a:lnTo>
                  <a:cubicBezTo>
                    <a:pt x="9180" y="16961"/>
                    <a:pt x="6505" y="22280"/>
                    <a:pt x="6566" y="24742"/>
                  </a:cubicBezTo>
                  <a:lnTo>
                    <a:pt x="23192" y="26596"/>
                  </a:lnTo>
                  <a:lnTo>
                    <a:pt x="22615" y="18177"/>
                  </a:lnTo>
                  <a:lnTo>
                    <a:pt x="22615" y="15046"/>
                  </a:lnTo>
                  <a:lnTo>
                    <a:pt x="28420" y="10852"/>
                  </a:lnTo>
                  <a:lnTo>
                    <a:pt x="21916" y="1763"/>
                  </a:lnTo>
                  <a:cubicBezTo>
                    <a:pt x="21156" y="699"/>
                    <a:pt x="19940" y="61"/>
                    <a:pt x="18633" y="61"/>
                  </a:cubicBezTo>
                  <a:cubicBezTo>
                    <a:pt x="18633" y="61"/>
                    <a:pt x="19484" y="5563"/>
                    <a:pt x="16049" y="5593"/>
                  </a:cubicBezTo>
                  <a:cubicBezTo>
                    <a:pt x="16040" y="5593"/>
                    <a:pt x="16030" y="5593"/>
                    <a:pt x="16021" y="5593"/>
                  </a:cubicBezTo>
                  <a:cubicBezTo>
                    <a:pt x="12582" y="5593"/>
                    <a:pt x="12128" y="122"/>
                    <a:pt x="12128" y="122"/>
                  </a:cubicBezTo>
                  <a:lnTo>
                    <a:pt x="12098" y="0"/>
                  </a:lnTo>
                  <a:lnTo>
                    <a:pt x="11551" y="31"/>
                  </a:lnTo>
                  <a:lnTo>
                    <a:pt x="11551" y="0"/>
                  </a:lnTo>
                  <a:close/>
                </a:path>
              </a:pathLst>
            </a:custGeom>
            <a:solidFill>
              <a:srgbClr val="203E80">
                <a:alpha val="6470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9"/>
            <p:cNvSpPr/>
            <p:nvPr/>
          </p:nvSpPr>
          <p:spPr>
            <a:xfrm>
              <a:off x="1354400" y="2862025"/>
              <a:ext cx="618575" cy="83050"/>
            </a:xfrm>
            <a:custGeom>
              <a:rect b="b" l="l" r="r" t="t"/>
              <a:pathLst>
                <a:path extrusionOk="0" h="3322" w="24743">
                  <a:moveTo>
                    <a:pt x="24438" y="1"/>
                  </a:moveTo>
                  <a:cubicBezTo>
                    <a:pt x="24165" y="1"/>
                    <a:pt x="23891" y="92"/>
                    <a:pt x="23648" y="214"/>
                  </a:cubicBezTo>
                  <a:cubicBezTo>
                    <a:pt x="23253" y="457"/>
                    <a:pt x="22949" y="761"/>
                    <a:pt x="22675" y="1095"/>
                  </a:cubicBezTo>
                  <a:cubicBezTo>
                    <a:pt x="22341" y="1551"/>
                    <a:pt x="21916" y="1946"/>
                    <a:pt x="21460" y="2281"/>
                  </a:cubicBezTo>
                  <a:cubicBezTo>
                    <a:pt x="20882" y="2645"/>
                    <a:pt x="20213" y="2858"/>
                    <a:pt x="19545" y="2888"/>
                  </a:cubicBezTo>
                  <a:cubicBezTo>
                    <a:pt x="19455" y="2895"/>
                    <a:pt x="19366" y="2899"/>
                    <a:pt x="19276" y="2899"/>
                  </a:cubicBezTo>
                  <a:cubicBezTo>
                    <a:pt x="18577" y="2899"/>
                    <a:pt x="17888" y="2692"/>
                    <a:pt x="17295" y="2341"/>
                  </a:cubicBezTo>
                  <a:cubicBezTo>
                    <a:pt x="16596" y="1946"/>
                    <a:pt x="15988" y="1247"/>
                    <a:pt x="15107" y="852"/>
                  </a:cubicBezTo>
                  <a:cubicBezTo>
                    <a:pt x="14792" y="726"/>
                    <a:pt x="14463" y="658"/>
                    <a:pt x="14139" y="658"/>
                  </a:cubicBezTo>
                  <a:cubicBezTo>
                    <a:pt x="13994" y="658"/>
                    <a:pt x="13850" y="672"/>
                    <a:pt x="13709" y="700"/>
                  </a:cubicBezTo>
                  <a:cubicBezTo>
                    <a:pt x="13222" y="761"/>
                    <a:pt x="12736" y="913"/>
                    <a:pt x="12311" y="1156"/>
                  </a:cubicBezTo>
                  <a:cubicBezTo>
                    <a:pt x="11399" y="1612"/>
                    <a:pt x="10700" y="2220"/>
                    <a:pt x="9879" y="2645"/>
                  </a:cubicBezTo>
                  <a:cubicBezTo>
                    <a:pt x="9311" y="2963"/>
                    <a:pt x="8693" y="3128"/>
                    <a:pt x="8049" y="3128"/>
                  </a:cubicBezTo>
                  <a:cubicBezTo>
                    <a:pt x="7831" y="3128"/>
                    <a:pt x="7610" y="3109"/>
                    <a:pt x="7386" y="3071"/>
                  </a:cubicBezTo>
                  <a:cubicBezTo>
                    <a:pt x="6627" y="2949"/>
                    <a:pt x="5897" y="2585"/>
                    <a:pt x="5350" y="2007"/>
                  </a:cubicBezTo>
                  <a:cubicBezTo>
                    <a:pt x="4833" y="1521"/>
                    <a:pt x="4377" y="943"/>
                    <a:pt x="3800" y="639"/>
                  </a:cubicBezTo>
                  <a:cubicBezTo>
                    <a:pt x="3335" y="393"/>
                    <a:pt x="2820" y="270"/>
                    <a:pt x="2279" y="270"/>
                  </a:cubicBezTo>
                  <a:cubicBezTo>
                    <a:pt x="2219" y="270"/>
                    <a:pt x="2158" y="271"/>
                    <a:pt x="2098" y="274"/>
                  </a:cubicBezTo>
                  <a:cubicBezTo>
                    <a:pt x="1672" y="305"/>
                    <a:pt x="1247" y="426"/>
                    <a:pt x="851" y="639"/>
                  </a:cubicBezTo>
                  <a:cubicBezTo>
                    <a:pt x="608" y="761"/>
                    <a:pt x="365" y="913"/>
                    <a:pt x="183" y="1095"/>
                  </a:cubicBezTo>
                  <a:cubicBezTo>
                    <a:pt x="122" y="1186"/>
                    <a:pt x="61" y="1247"/>
                    <a:pt x="0" y="1338"/>
                  </a:cubicBezTo>
                  <a:cubicBezTo>
                    <a:pt x="61" y="1277"/>
                    <a:pt x="152" y="1217"/>
                    <a:pt x="213" y="1126"/>
                  </a:cubicBezTo>
                  <a:cubicBezTo>
                    <a:pt x="426" y="974"/>
                    <a:pt x="639" y="822"/>
                    <a:pt x="882" y="700"/>
                  </a:cubicBezTo>
                  <a:cubicBezTo>
                    <a:pt x="1277" y="518"/>
                    <a:pt x="1672" y="426"/>
                    <a:pt x="2098" y="396"/>
                  </a:cubicBezTo>
                  <a:cubicBezTo>
                    <a:pt x="2155" y="393"/>
                    <a:pt x="2213" y="391"/>
                    <a:pt x="2270" y="391"/>
                  </a:cubicBezTo>
                  <a:cubicBezTo>
                    <a:pt x="2784" y="391"/>
                    <a:pt x="3274" y="515"/>
                    <a:pt x="3739" y="761"/>
                  </a:cubicBezTo>
                  <a:cubicBezTo>
                    <a:pt x="4286" y="1065"/>
                    <a:pt x="4712" y="1612"/>
                    <a:pt x="5259" y="2159"/>
                  </a:cubicBezTo>
                  <a:cubicBezTo>
                    <a:pt x="5806" y="2736"/>
                    <a:pt x="6566" y="3132"/>
                    <a:pt x="7356" y="3253"/>
                  </a:cubicBezTo>
                  <a:cubicBezTo>
                    <a:pt x="7584" y="3299"/>
                    <a:pt x="7812" y="3322"/>
                    <a:pt x="8036" y="3322"/>
                  </a:cubicBezTo>
                  <a:cubicBezTo>
                    <a:pt x="8260" y="3322"/>
                    <a:pt x="8481" y="3299"/>
                    <a:pt x="8693" y="3253"/>
                  </a:cubicBezTo>
                  <a:cubicBezTo>
                    <a:pt x="9149" y="3192"/>
                    <a:pt x="9575" y="3040"/>
                    <a:pt x="9970" y="2797"/>
                  </a:cubicBezTo>
                  <a:cubicBezTo>
                    <a:pt x="10821" y="2372"/>
                    <a:pt x="11551" y="1794"/>
                    <a:pt x="12402" y="1338"/>
                  </a:cubicBezTo>
                  <a:cubicBezTo>
                    <a:pt x="12962" y="1058"/>
                    <a:pt x="13575" y="883"/>
                    <a:pt x="14163" y="883"/>
                  </a:cubicBezTo>
                  <a:cubicBezTo>
                    <a:pt x="14468" y="883"/>
                    <a:pt x="14766" y="930"/>
                    <a:pt x="15046" y="1034"/>
                  </a:cubicBezTo>
                  <a:cubicBezTo>
                    <a:pt x="15867" y="1369"/>
                    <a:pt x="16475" y="2068"/>
                    <a:pt x="17235" y="2524"/>
                  </a:cubicBezTo>
                  <a:cubicBezTo>
                    <a:pt x="17884" y="2891"/>
                    <a:pt x="18638" y="3074"/>
                    <a:pt x="19399" y="3074"/>
                  </a:cubicBezTo>
                  <a:cubicBezTo>
                    <a:pt x="19458" y="3074"/>
                    <a:pt x="19517" y="3073"/>
                    <a:pt x="19575" y="3071"/>
                  </a:cubicBezTo>
                  <a:cubicBezTo>
                    <a:pt x="20274" y="3010"/>
                    <a:pt x="20943" y="2797"/>
                    <a:pt x="21551" y="2402"/>
                  </a:cubicBezTo>
                  <a:cubicBezTo>
                    <a:pt x="22037" y="2068"/>
                    <a:pt x="22432" y="1673"/>
                    <a:pt x="22767" y="1186"/>
                  </a:cubicBezTo>
                  <a:cubicBezTo>
                    <a:pt x="23040" y="852"/>
                    <a:pt x="23344" y="548"/>
                    <a:pt x="23709" y="305"/>
                  </a:cubicBezTo>
                  <a:cubicBezTo>
                    <a:pt x="23922" y="153"/>
                    <a:pt x="24195" y="62"/>
                    <a:pt x="24469" y="62"/>
                  </a:cubicBezTo>
                  <a:lnTo>
                    <a:pt x="24742" y="62"/>
                  </a:lnTo>
                  <a:cubicBezTo>
                    <a:pt x="24651" y="31"/>
                    <a:pt x="24530" y="1"/>
                    <a:pt x="244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9"/>
            <p:cNvSpPr/>
            <p:nvPr/>
          </p:nvSpPr>
          <p:spPr>
            <a:xfrm>
              <a:off x="1458500" y="2760750"/>
              <a:ext cx="449875" cy="89200"/>
            </a:xfrm>
            <a:custGeom>
              <a:rect b="b" l="l" r="r" t="t"/>
              <a:pathLst>
                <a:path extrusionOk="0" h="3568" w="17995">
                  <a:moveTo>
                    <a:pt x="2008" y="1"/>
                  </a:moveTo>
                  <a:cubicBezTo>
                    <a:pt x="1563" y="1"/>
                    <a:pt x="1119" y="69"/>
                    <a:pt x="700" y="222"/>
                  </a:cubicBezTo>
                  <a:cubicBezTo>
                    <a:pt x="487" y="283"/>
                    <a:pt x="335" y="344"/>
                    <a:pt x="152" y="465"/>
                  </a:cubicBezTo>
                  <a:cubicBezTo>
                    <a:pt x="92" y="465"/>
                    <a:pt x="31" y="526"/>
                    <a:pt x="1" y="556"/>
                  </a:cubicBezTo>
                  <a:cubicBezTo>
                    <a:pt x="1" y="559"/>
                    <a:pt x="2" y="560"/>
                    <a:pt x="6" y="560"/>
                  </a:cubicBezTo>
                  <a:cubicBezTo>
                    <a:pt x="44" y="560"/>
                    <a:pt x="283" y="422"/>
                    <a:pt x="700" y="283"/>
                  </a:cubicBezTo>
                  <a:cubicBezTo>
                    <a:pt x="1101" y="173"/>
                    <a:pt x="1524" y="119"/>
                    <a:pt x="1949" y="119"/>
                  </a:cubicBezTo>
                  <a:cubicBezTo>
                    <a:pt x="2233" y="119"/>
                    <a:pt x="2517" y="143"/>
                    <a:pt x="2797" y="192"/>
                  </a:cubicBezTo>
                  <a:cubicBezTo>
                    <a:pt x="3253" y="283"/>
                    <a:pt x="3709" y="404"/>
                    <a:pt x="4165" y="587"/>
                  </a:cubicBezTo>
                  <a:cubicBezTo>
                    <a:pt x="4681" y="830"/>
                    <a:pt x="5168" y="1073"/>
                    <a:pt x="5654" y="1347"/>
                  </a:cubicBezTo>
                  <a:cubicBezTo>
                    <a:pt x="6657" y="1955"/>
                    <a:pt x="7721" y="2714"/>
                    <a:pt x="9028" y="3201"/>
                  </a:cubicBezTo>
                  <a:cubicBezTo>
                    <a:pt x="9696" y="3445"/>
                    <a:pt x="10389" y="3567"/>
                    <a:pt x="11086" y="3567"/>
                  </a:cubicBezTo>
                  <a:cubicBezTo>
                    <a:pt x="11690" y="3567"/>
                    <a:pt x="12296" y="3475"/>
                    <a:pt x="12888" y="3292"/>
                  </a:cubicBezTo>
                  <a:cubicBezTo>
                    <a:pt x="13405" y="3110"/>
                    <a:pt x="13922" y="2866"/>
                    <a:pt x="14408" y="2532"/>
                  </a:cubicBezTo>
                  <a:cubicBezTo>
                    <a:pt x="14803" y="2259"/>
                    <a:pt x="15168" y="1924"/>
                    <a:pt x="15533" y="1590"/>
                  </a:cubicBezTo>
                  <a:cubicBezTo>
                    <a:pt x="15837" y="1316"/>
                    <a:pt x="16141" y="1073"/>
                    <a:pt x="16475" y="830"/>
                  </a:cubicBezTo>
                  <a:cubicBezTo>
                    <a:pt x="16718" y="648"/>
                    <a:pt x="16961" y="526"/>
                    <a:pt x="17265" y="404"/>
                  </a:cubicBezTo>
                  <a:cubicBezTo>
                    <a:pt x="17478" y="313"/>
                    <a:pt x="17752" y="222"/>
                    <a:pt x="17995" y="192"/>
                  </a:cubicBezTo>
                  <a:cubicBezTo>
                    <a:pt x="17964" y="176"/>
                    <a:pt x="17926" y="169"/>
                    <a:pt x="17888" y="169"/>
                  </a:cubicBezTo>
                  <a:cubicBezTo>
                    <a:pt x="17850" y="169"/>
                    <a:pt x="17812" y="176"/>
                    <a:pt x="17782" y="192"/>
                  </a:cubicBezTo>
                  <a:cubicBezTo>
                    <a:pt x="17600" y="192"/>
                    <a:pt x="17387" y="252"/>
                    <a:pt x="17204" y="313"/>
                  </a:cubicBezTo>
                  <a:cubicBezTo>
                    <a:pt x="16931" y="435"/>
                    <a:pt x="16657" y="556"/>
                    <a:pt x="16414" y="739"/>
                  </a:cubicBezTo>
                  <a:cubicBezTo>
                    <a:pt x="16049" y="952"/>
                    <a:pt x="15745" y="1225"/>
                    <a:pt x="15442" y="1499"/>
                  </a:cubicBezTo>
                  <a:cubicBezTo>
                    <a:pt x="15077" y="1803"/>
                    <a:pt x="14682" y="2107"/>
                    <a:pt x="14286" y="2411"/>
                  </a:cubicBezTo>
                  <a:cubicBezTo>
                    <a:pt x="13831" y="2714"/>
                    <a:pt x="13344" y="2958"/>
                    <a:pt x="12797" y="3110"/>
                  </a:cubicBezTo>
                  <a:cubicBezTo>
                    <a:pt x="12220" y="3292"/>
                    <a:pt x="11612" y="3383"/>
                    <a:pt x="11004" y="3383"/>
                  </a:cubicBezTo>
                  <a:cubicBezTo>
                    <a:pt x="10365" y="3353"/>
                    <a:pt x="9727" y="3231"/>
                    <a:pt x="9119" y="3018"/>
                  </a:cubicBezTo>
                  <a:cubicBezTo>
                    <a:pt x="7843" y="2562"/>
                    <a:pt x="6779" y="1772"/>
                    <a:pt x="5745" y="1195"/>
                  </a:cubicBezTo>
                  <a:cubicBezTo>
                    <a:pt x="5259" y="891"/>
                    <a:pt x="4742" y="648"/>
                    <a:pt x="4226" y="435"/>
                  </a:cubicBezTo>
                  <a:cubicBezTo>
                    <a:pt x="3770" y="252"/>
                    <a:pt x="3283" y="131"/>
                    <a:pt x="2797" y="70"/>
                  </a:cubicBezTo>
                  <a:cubicBezTo>
                    <a:pt x="2537" y="25"/>
                    <a:pt x="2272" y="1"/>
                    <a:pt x="20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9"/>
            <p:cNvSpPr/>
            <p:nvPr/>
          </p:nvSpPr>
          <p:spPr>
            <a:xfrm>
              <a:off x="1527650" y="2703750"/>
              <a:ext cx="119325" cy="21525"/>
            </a:xfrm>
            <a:custGeom>
              <a:rect b="b" l="l" r="r" t="t"/>
              <a:pathLst>
                <a:path extrusionOk="0" h="861" w="4773">
                  <a:moveTo>
                    <a:pt x="1782" y="0"/>
                  </a:moveTo>
                  <a:cubicBezTo>
                    <a:pt x="1413" y="0"/>
                    <a:pt x="1041" y="34"/>
                    <a:pt x="669" y="101"/>
                  </a:cubicBezTo>
                  <a:cubicBezTo>
                    <a:pt x="456" y="131"/>
                    <a:pt x="213" y="222"/>
                    <a:pt x="1" y="344"/>
                  </a:cubicBezTo>
                  <a:cubicBezTo>
                    <a:pt x="244" y="314"/>
                    <a:pt x="487" y="283"/>
                    <a:pt x="700" y="253"/>
                  </a:cubicBezTo>
                  <a:cubicBezTo>
                    <a:pt x="988" y="222"/>
                    <a:pt x="1277" y="207"/>
                    <a:pt x="1562" y="207"/>
                  </a:cubicBezTo>
                  <a:cubicBezTo>
                    <a:pt x="1847" y="207"/>
                    <a:pt x="2128" y="222"/>
                    <a:pt x="2402" y="253"/>
                  </a:cubicBezTo>
                  <a:cubicBezTo>
                    <a:pt x="2979" y="314"/>
                    <a:pt x="3526" y="435"/>
                    <a:pt x="4074" y="618"/>
                  </a:cubicBezTo>
                  <a:cubicBezTo>
                    <a:pt x="4286" y="739"/>
                    <a:pt x="4529" y="800"/>
                    <a:pt x="4742" y="861"/>
                  </a:cubicBezTo>
                  <a:cubicBezTo>
                    <a:pt x="4773" y="861"/>
                    <a:pt x="4712" y="800"/>
                    <a:pt x="4590" y="739"/>
                  </a:cubicBezTo>
                  <a:cubicBezTo>
                    <a:pt x="4438" y="648"/>
                    <a:pt x="4286" y="557"/>
                    <a:pt x="4134" y="496"/>
                  </a:cubicBezTo>
                  <a:cubicBezTo>
                    <a:pt x="3383" y="162"/>
                    <a:pt x="2589" y="0"/>
                    <a:pt x="17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9"/>
            <p:cNvSpPr/>
            <p:nvPr/>
          </p:nvSpPr>
          <p:spPr>
            <a:xfrm>
              <a:off x="1801200" y="2712325"/>
              <a:ext cx="66900" cy="23600"/>
            </a:xfrm>
            <a:custGeom>
              <a:rect b="b" l="l" r="r" t="t"/>
              <a:pathLst>
                <a:path extrusionOk="0" h="944" w="2676">
                  <a:moveTo>
                    <a:pt x="2645" y="1"/>
                  </a:moveTo>
                  <a:lnTo>
                    <a:pt x="2645" y="1"/>
                  </a:lnTo>
                  <a:cubicBezTo>
                    <a:pt x="2250" y="244"/>
                    <a:pt x="1825" y="426"/>
                    <a:pt x="1369" y="609"/>
                  </a:cubicBezTo>
                  <a:cubicBezTo>
                    <a:pt x="913" y="730"/>
                    <a:pt x="457" y="791"/>
                    <a:pt x="1" y="852"/>
                  </a:cubicBezTo>
                  <a:cubicBezTo>
                    <a:pt x="1" y="882"/>
                    <a:pt x="153" y="943"/>
                    <a:pt x="427" y="943"/>
                  </a:cubicBezTo>
                  <a:cubicBezTo>
                    <a:pt x="761" y="943"/>
                    <a:pt x="1095" y="913"/>
                    <a:pt x="1430" y="791"/>
                  </a:cubicBezTo>
                  <a:cubicBezTo>
                    <a:pt x="1764" y="700"/>
                    <a:pt x="2098" y="518"/>
                    <a:pt x="2372" y="305"/>
                  </a:cubicBezTo>
                  <a:cubicBezTo>
                    <a:pt x="2585" y="153"/>
                    <a:pt x="2676" y="31"/>
                    <a:pt x="26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9"/>
            <p:cNvSpPr/>
            <p:nvPr/>
          </p:nvSpPr>
          <p:spPr>
            <a:xfrm>
              <a:off x="1547400" y="2980575"/>
              <a:ext cx="462050" cy="52875"/>
            </a:xfrm>
            <a:custGeom>
              <a:rect b="b" l="l" r="r" t="t"/>
              <a:pathLst>
                <a:path extrusionOk="0" h="2115" w="18482">
                  <a:moveTo>
                    <a:pt x="18481" y="1"/>
                  </a:moveTo>
                  <a:lnTo>
                    <a:pt x="18481" y="1"/>
                  </a:lnTo>
                  <a:cubicBezTo>
                    <a:pt x="18269" y="122"/>
                    <a:pt x="18056" y="244"/>
                    <a:pt x="17843" y="365"/>
                  </a:cubicBezTo>
                  <a:cubicBezTo>
                    <a:pt x="17424" y="505"/>
                    <a:pt x="16978" y="579"/>
                    <a:pt x="16532" y="579"/>
                  </a:cubicBezTo>
                  <a:cubicBezTo>
                    <a:pt x="16299" y="579"/>
                    <a:pt x="16066" y="559"/>
                    <a:pt x="15837" y="517"/>
                  </a:cubicBezTo>
                  <a:cubicBezTo>
                    <a:pt x="15411" y="457"/>
                    <a:pt x="14955" y="335"/>
                    <a:pt x="14469" y="244"/>
                  </a:cubicBezTo>
                  <a:cubicBezTo>
                    <a:pt x="13922" y="122"/>
                    <a:pt x="13375" y="92"/>
                    <a:pt x="12828" y="92"/>
                  </a:cubicBezTo>
                  <a:cubicBezTo>
                    <a:pt x="11551" y="122"/>
                    <a:pt x="10335" y="365"/>
                    <a:pt x="9120" y="760"/>
                  </a:cubicBezTo>
                  <a:cubicBezTo>
                    <a:pt x="7964" y="1156"/>
                    <a:pt x="6749" y="1490"/>
                    <a:pt x="5533" y="1764"/>
                  </a:cubicBezTo>
                  <a:cubicBezTo>
                    <a:pt x="4965" y="1888"/>
                    <a:pt x="4377" y="1950"/>
                    <a:pt x="3793" y="1950"/>
                  </a:cubicBezTo>
                  <a:cubicBezTo>
                    <a:pt x="3375" y="1950"/>
                    <a:pt x="2959" y="1918"/>
                    <a:pt x="2554" y="1855"/>
                  </a:cubicBezTo>
                  <a:cubicBezTo>
                    <a:pt x="1855" y="1733"/>
                    <a:pt x="1217" y="1520"/>
                    <a:pt x="639" y="1156"/>
                  </a:cubicBezTo>
                  <a:cubicBezTo>
                    <a:pt x="487" y="1064"/>
                    <a:pt x="335" y="973"/>
                    <a:pt x="183" y="852"/>
                  </a:cubicBezTo>
                  <a:cubicBezTo>
                    <a:pt x="122" y="821"/>
                    <a:pt x="62" y="760"/>
                    <a:pt x="31" y="730"/>
                  </a:cubicBezTo>
                  <a:lnTo>
                    <a:pt x="31" y="730"/>
                  </a:lnTo>
                  <a:cubicBezTo>
                    <a:pt x="1" y="760"/>
                    <a:pt x="62" y="791"/>
                    <a:pt x="153" y="882"/>
                  </a:cubicBezTo>
                  <a:cubicBezTo>
                    <a:pt x="305" y="1004"/>
                    <a:pt x="426" y="1125"/>
                    <a:pt x="609" y="1247"/>
                  </a:cubicBezTo>
                  <a:cubicBezTo>
                    <a:pt x="1186" y="1612"/>
                    <a:pt x="1825" y="1855"/>
                    <a:pt x="2493" y="2007"/>
                  </a:cubicBezTo>
                  <a:cubicBezTo>
                    <a:pt x="2967" y="2076"/>
                    <a:pt x="3440" y="2114"/>
                    <a:pt x="3910" y="2114"/>
                  </a:cubicBezTo>
                  <a:cubicBezTo>
                    <a:pt x="4467" y="2114"/>
                    <a:pt x="5020" y="2061"/>
                    <a:pt x="5563" y="1946"/>
                  </a:cubicBezTo>
                  <a:cubicBezTo>
                    <a:pt x="6779" y="1672"/>
                    <a:pt x="7995" y="1338"/>
                    <a:pt x="9180" y="943"/>
                  </a:cubicBezTo>
                  <a:cubicBezTo>
                    <a:pt x="10335" y="548"/>
                    <a:pt x="11582" y="335"/>
                    <a:pt x="12797" y="274"/>
                  </a:cubicBezTo>
                  <a:cubicBezTo>
                    <a:pt x="12891" y="269"/>
                    <a:pt x="12985" y="266"/>
                    <a:pt x="13079" y="266"/>
                  </a:cubicBezTo>
                  <a:cubicBezTo>
                    <a:pt x="13531" y="266"/>
                    <a:pt x="13980" y="325"/>
                    <a:pt x="14408" y="426"/>
                  </a:cubicBezTo>
                  <a:cubicBezTo>
                    <a:pt x="14925" y="487"/>
                    <a:pt x="15381" y="608"/>
                    <a:pt x="15807" y="669"/>
                  </a:cubicBezTo>
                  <a:cubicBezTo>
                    <a:pt x="16011" y="705"/>
                    <a:pt x="16215" y="722"/>
                    <a:pt x="16418" y="722"/>
                  </a:cubicBezTo>
                  <a:cubicBezTo>
                    <a:pt x="16911" y="722"/>
                    <a:pt x="17400" y="620"/>
                    <a:pt x="17873" y="426"/>
                  </a:cubicBezTo>
                  <a:cubicBezTo>
                    <a:pt x="18025" y="365"/>
                    <a:pt x="18208" y="244"/>
                    <a:pt x="18329" y="122"/>
                  </a:cubicBezTo>
                  <a:cubicBezTo>
                    <a:pt x="18390" y="92"/>
                    <a:pt x="18451" y="31"/>
                    <a:pt x="184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9"/>
            <p:cNvSpPr/>
            <p:nvPr/>
          </p:nvSpPr>
          <p:spPr>
            <a:xfrm>
              <a:off x="1500300" y="2875700"/>
              <a:ext cx="129200" cy="158100"/>
            </a:xfrm>
            <a:custGeom>
              <a:rect b="b" l="l" r="r" t="t"/>
              <a:pathLst>
                <a:path extrusionOk="0" h="6324" w="5168">
                  <a:moveTo>
                    <a:pt x="5168" y="1"/>
                  </a:moveTo>
                  <a:lnTo>
                    <a:pt x="5168" y="1"/>
                  </a:lnTo>
                  <a:cubicBezTo>
                    <a:pt x="4864" y="244"/>
                    <a:pt x="4560" y="548"/>
                    <a:pt x="4286" y="852"/>
                  </a:cubicBezTo>
                  <a:cubicBezTo>
                    <a:pt x="3800" y="1369"/>
                    <a:pt x="3101" y="2129"/>
                    <a:pt x="2402" y="3010"/>
                  </a:cubicBezTo>
                  <a:cubicBezTo>
                    <a:pt x="1702" y="3892"/>
                    <a:pt x="1064" y="4712"/>
                    <a:pt x="639" y="5320"/>
                  </a:cubicBezTo>
                  <a:cubicBezTo>
                    <a:pt x="395" y="5624"/>
                    <a:pt x="183" y="5959"/>
                    <a:pt x="0" y="6323"/>
                  </a:cubicBezTo>
                  <a:cubicBezTo>
                    <a:pt x="274" y="6019"/>
                    <a:pt x="517" y="5715"/>
                    <a:pt x="760" y="5411"/>
                  </a:cubicBezTo>
                  <a:cubicBezTo>
                    <a:pt x="1216" y="4834"/>
                    <a:pt x="1824" y="4013"/>
                    <a:pt x="2554" y="3132"/>
                  </a:cubicBezTo>
                  <a:cubicBezTo>
                    <a:pt x="3253" y="2281"/>
                    <a:pt x="3921" y="1490"/>
                    <a:pt x="4408" y="943"/>
                  </a:cubicBezTo>
                  <a:cubicBezTo>
                    <a:pt x="4681" y="639"/>
                    <a:pt x="4924" y="335"/>
                    <a:pt x="51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9"/>
            <p:cNvSpPr/>
            <p:nvPr/>
          </p:nvSpPr>
          <p:spPr>
            <a:xfrm>
              <a:off x="1853650" y="2846825"/>
              <a:ext cx="65375" cy="209775"/>
            </a:xfrm>
            <a:custGeom>
              <a:rect b="b" l="l" r="r" t="t"/>
              <a:pathLst>
                <a:path extrusionOk="0" h="8391" w="2615">
                  <a:moveTo>
                    <a:pt x="0" y="1"/>
                  </a:moveTo>
                  <a:cubicBezTo>
                    <a:pt x="0" y="123"/>
                    <a:pt x="0" y="244"/>
                    <a:pt x="0" y="366"/>
                  </a:cubicBezTo>
                  <a:cubicBezTo>
                    <a:pt x="61" y="700"/>
                    <a:pt x="183" y="1034"/>
                    <a:pt x="335" y="1338"/>
                  </a:cubicBezTo>
                  <a:cubicBezTo>
                    <a:pt x="608" y="1794"/>
                    <a:pt x="882" y="2220"/>
                    <a:pt x="1186" y="2615"/>
                  </a:cubicBezTo>
                  <a:cubicBezTo>
                    <a:pt x="1581" y="3101"/>
                    <a:pt x="1885" y="3618"/>
                    <a:pt x="2158" y="4165"/>
                  </a:cubicBezTo>
                  <a:cubicBezTo>
                    <a:pt x="2280" y="4439"/>
                    <a:pt x="2371" y="4743"/>
                    <a:pt x="2402" y="5077"/>
                  </a:cubicBezTo>
                  <a:cubicBezTo>
                    <a:pt x="2402" y="5351"/>
                    <a:pt x="2371" y="5624"/>
                    <a:pt x="2310" y="5928"/>
                  </a:cubicBezTo>
                  <a:cubicBezTo>
                    <a:pt x="2158" y="6384"/>
                    <a:pt x="1946" y="6840"/>
                    <a:pt x="1672" y="7266"/>
                  </a:cubicBezTo>
                  <a:cubicBezTo>
                    <a:pt x="1186" y="7965"/>
                    <a:pt x="821" y="8360"/>
                    <a:pt x="851" y="8390"/>
                  </a:cubicBezTo>
                  <a:cubicBezTo>
                    <a:pt x="973" y="8329"/>
                    <a:pt x="1064" y="8238"/>
                    <a:pt x="1125" y="8147"/>
                  </a:cubicBezTo>
                  <a:cubicBezTo>
                    <a:pt x="1368" y="7873"/>
                    <a:pt x="1581" y="7630"/>
                    <a:pt x="1794" y="7357"/>
                  </a:cubicBezTo>
                  <a:cubicBezTo>
                    <a:pt x="2098" y="6931"/>
                    <a:pt x="2341" y="6475"/>
                    <a:pt x="2493" y="5989"/>
                  </a:cubicBezTo>
                  <a:cubicBezTo>
                    <a:pt x="2584" y="5685"/>
                    <a:pt x="2614" y="5381"/>
                    <a:pt x="2584" y="5077"/>
                  </a:cubicBezTo>
                  <a:cubicBezTo>
                    <a:pt x="2554" y="4743"/>
                    <a:pt x="2493" y="4408"/>
                    <a:pt x="2341" y="4104"/>
                  </a:cubicBezTo>
                  <a:cubicBezTo>
                    <a:pt x="2067" y="3527"/>
                    <a:pt x="1733" y="3010"/>
                    <a:pt x="1338" y="2524"/>
                  </a:cubicBezTo>
                  <a:cubicBezTo>
                    <a:pt x="1034" y="2129"/>
                    <a:pt x="730" y="1734"/>
                    <a:pt x="487" y="1308"/>
                  </a:cubicBezTo>
                  <a:cubicBezTo>
                    <a:pt x="304" y="1004"/>
                    <a:pt x="183" y="700"/>
                    <a:pt x="91" y="366"/>
                  </a:cubicBezTo>
                  <a:cubicBezTo>
                    <a:pt x="91" y="244"/>
                    <a:pt x="61" y="123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9"/>
            <p:cNvSpPr/>
            <p:nvPr/>
          </p:nvSpPr>
          <p:spPr>
            <a:xfrm>
              <a:off x="1639350" y="2688625"/>
              <a:ext cx="166450" cy="141150"/>
            </a:xfrm>
            <a:custGeom>
              <a:rect b="b" l="l" r="r" t="t"/>
              <a:pathLst>
                <a:path extrusionOk="0" h="5646" w="6658">
                  <a:moveTo>
                    <a:pt x="6656" y="1"/>
                  </a:moveTo>
                  <a:cubicBezTo>
                    <a:pt x="6649" y="1"/>
                    <a:pt x="6623" y="80"/>
                    <a:pt x="6597" y="159"/>
                  </a:cubicBezTo>
                  <a:cubicBezTo>
                    <a:pt x="6597" y="250"/>
                    <a:pt x="6566" y="402"/>
                    <a:pt x="6536" y="584"/>
                  </a:cubicBezTo>
                  <a:cubicBezTo>
                    <a:pt x="6475" y="949"/>
                    <a:pt x="6475" y="1466"/>
                    <a:pt x="6445" y="2134"/>
                  </a:cubicBezTo>
                  <a:cubicBezTo>
                    <a:pt x="6445" y="2864"/>
                    <a:pt x="6262" y="3624"/>
                    <a:pt x="5928" y="4292"/>
                  </a:cubicBezTo>
                  <a:cubicBezTo>
                    <a:pt x="5715" y="4688"/>
                    <a:pt x="5411" y="4992"/>
                    <a:pt x="5016" y="5204"/>
                  </a:cubicBezTo>
                  <a:cubicBezTo>
                    <a:pt x="4670" y="5391"/>
                    <a:pt x="4255" y="5484"/>
                    <a:pt x="3851" y="5484"/>
                  </a:cubicBezTo>
                  <a:cubicBezTo>
                    <a:pt x="3793" y="5484"/>
                    <a:pt x="3736" y="5482"/>
                    <a:pt x="3679" y="5478"/>
                  </a:cubicBezTo>
                  <a:cubicBezTo>
                    <a:pt x="2767" y="5356"/>
                    <a:pt x="1916" y="4870"/>
                    <a:pt x="1399" y="4110"/>
                  </a:cubicBezTo>
                  <a:cubicBezTo>
                    <a:pt x="943" y="3502"/>
                    <a:pt x="639" y="2803"/>
                    <a:pt x="457" y="2074"/>
                  </a:cubicBezTo>
                  <a:cubicBezTo>
                    <a:pt x="274" y="1435"/>
                    <a:pt x="183" y="919"/>
                    <a:pt x="122" y="554"/>
                  </a:cubicBezTo>
                  <a:cubicBezTo>
                    <a:pt x="122" y="371"/>
                    <a:pt x="61" y="189"/>
                    <a:pt x="31" y="7"/>
                  </a:cubicBezTo>
                  <a:lnTo>
                    <a:pt x="31" y="7"/>
                  </a:lnTo>
                  <a:cubicBezTo>
                    <a:pt x="1" y="189"/>
                    <a:pt x="31" y="371"/>
                    <a:pt x="61" y="584"/>
                  </a:cubicBezTo>
                  <a:cubicBezTo>
                    <a:pt x="122" y="1071"/>
                    <a:pt x="183" y="1587"/>
                    <a:pt x="305" y="2104"/>
                  </a:cubicBezTo>
                  <a:cubicBezTo>
                    <a:pt x="487" y="2833"/>
                    <a:pt x="791" y="3563"/>
                    <a:pt x="1247" y="4201"/>
                  </a:cubicBezTo>
                  <a:cubicBezTo>
                    <a:pt x="1520" y="4566"/>
                    <a:pt x="1855" y="4900"/>
                    <a:pt x="2250" y="5144"/>
                  </a:cubicBezTo>
                  <a:cubicBezTo>
                    <a:pt x="2676" y="5417"/>
                    <a:pt x="3162" y="5599"/>
                    <a:pt x="3648" y="5630"/>
                  </a:cubicBezTo>
                  <a:cubicBezTo>
                    <a:pt x="3738" y="5640"/>
                    <a:pt x="3827" y="5646"/>
                    <a:pt x="3916" y="5646"/>
                  </a:cubicBezTo>
                  <a:cubicBezTo>
                    <a:pt x="4333" y="5646"/>
                    <a:pt x="4731" y="5532"/>
                    <a:pt x="5107" y="5356"/>
                  </a:cubicBezTo>
                  <a:cubicBezTo>
                    <a:pt x="5533" y="5113"/>
                    <a:pt x="5867" y="4779"/>
                    <a:pt x="6080" y="4353"/>
                  </a:cubicBezTo>
                  <a:cubicBezTo>
                    <a:pt x="6414" y="3654"/>
                    <a:pt x="6597" y="2864"/>
                    <a:pt x="6566" y="2104"/>
                  </a:cubicBezTo>
                  <a:cubicBezTo>
                    <a:pt x="6597" y="1435"/>
                    <a:pt x="6566" y="919"/>
                    <a:pt x="6597" y="554"/>
                  </a:cubicBezTo>
                  <a:cubicBezTo>
                    <a:pt x="6657" y="189"/>
                    <a:pt x="6657" y="7"/>
                    <a:pt x="6657" y="7"/>
                  </a:cubicBezTo>
                  <a:cubicBezTo>
                    <a:pt x="6657" y="3"/>
                    <a:pt x="6657" y="1"/>
                    <a:pt x="665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9"/>
            <p:cNvSpPr/>
            <p:nvPr/>
          </p:nvSpPr>
          <p:spPr>
            <a:xfrm>
              <a:off x="952400" y="3006350"/>
              <a:ext cx="1268300" cy="658150"/>
            </a:xfrm>
            <a:custGeom>
              <a:rect b="b" l="l" r="r" t="t"/>
              <a:pathLst>
                <a:path extrusionOk="0" h="26326" w="50732">
                  <a:moveTo>
                    <a:pt x="3106" y="0"/>
                  </a:moveTo>
                  <a:cubicBezTo>
                    <a:pt x="1882" y="0"/>
                    <a:pt x="881" y="924"/>
                    <a:pt x="822" y="2161"/>
                  </a:cubicBezTo>
                  <a:lnTo>
                    <a:pt x="62" y="17754"/>
                  </a:lnTo>
                  <a:cubicBezTo>
                    <a:pt x="1" y="19031"/>
                    <a:pt x="1004" y="20095"/>
                    <a:pt x="2250" y="20155"/>
                  </a:cubicBezTo>
                  <a:lnTo>
                    <a:pt x="41339" y="22009"/>
                  </a:lnTo>
                  <a:lnTo>
                    <a:pt x="45382" y="26326"/>
                  </a:lnTo>
                  <a:lnTo>
                    <a:pt x="45686" y="22222"/>
                  </a:lnTo>
                  <a:lnTo>
                    <a:pt x="47540" y="22313"/>
                  </a:lnTo>
                  <a:cubicBezTo>
                    <a:pt x="47578" y="22315"/>
                    <a:pt x="47616" y="22316"/>
                    <a:pt x="47653" y="22316"/>
                  </a:cubicBezTo>
                  <a:cubicBezTo>
                    <a:pt x="48879" y="22316"/>
                    <a:pt x="49882" y="21364"/>
                    <a:pt x="49941" y="20125"/>
                  </a:cubicBezTo>
                  <a:lnTo>
                    <a:pt x="50671" y="4532"/>
                  </a:lnTo>
                  <a:cubicBezTo>
                    <a:pt x="50731" y="3255"/>
                    <a:pt x="49759" y="2192"/>
                    <a:pt x="48513" y="2131"/>
                  </a:cubicBezTo>
                  <a:lnTo>
                    <a:pt x="3223" y="3"/>
                  </a:lnTo>
                  <a:cubicBezTo>
                    <a:pt x="3184" y="1"/>
                    <a:pt x="3145" y="0"/>
                    <a:pt x="310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9"/>
            <p:cNvSpPr/>
            <p:nvPr/>
          </p:nvSpPr>
          <p:spPr>
            <a:xfrm>
              <a:off x="1475975" y="3194875"/>
              <a:ext cx="601850" cy="63075"/>
            </a:xfrm>
            <a:custGeom>
              <a:rect b="b" l="l" r="r" t="t"/>
              <a:pathLst>
                <a:path extrusionOk="0" h="2523" w="24074">
                  <a:moveTo>
                    <a:pt x="61" y="0"/>
                  </a:moveTo>
                  <a:lnTo>
                    <a:pt x="1" y="1338"/>
                  </a:lnTo>
                  <a:lnTo>
                    <a:pt x="24013" y="2523"/>
                  </a:lnTo>
                  <a:lnTo>
                    <a:pt x="24074" y="1216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9"/>
            <p:cNvSpPr/>
            <p:nvPr/>
          </p:nvSpPr>
          <p:spPr>
            <a:xfrm>
              <a:off x="1476725" y="3273900"/>
              <a:ext cx="601875" cy="61575"/>
            </a:xfrm>
            <a:custGeom>
              <a:rect b="b" l="l" r="r" t="t"/>
              <a:pathLst>
                <a:path extrusionOk="0" h="2463" w="24075">
                  <a:moveTo>
                    <a:pt x="62" y="0"/>
                  </a:moveTo>
                  <a:lnTo>
                    <a:pt x="1" y="1338"/>
                  </a:lnTo>
                  <a:lnTo>
                    <a:pt x="23983" y="2462"/>
                  </a:lnTo>
                  <a:lnTo>
                    <a:pt x="24074" y="1155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9"/>
            <p:cNvSpPr/>
            <p:nvPr/>
          </p:nvSpPr>
          <p:spPr>
            <a:xfrm>
              <a:off x="1472950" y="3356725"/>
              <a:ext cx="298650" cy="47125"/>
            </a:xfrm>
            <a:custGeom>
              <a:rect b="b" l="l" r="r" t="t"/>
              <a:pathLst>
                <a:path extrusionOk="0" h="1885" w="11946">
                  <a:moveTo>
                    <a:pt x="61" y="0"/>
                  </a:moveTo>
                  <a:lnTo>
                    <a:pt x="0" y="1338"/>
                  </a:lnTo>
                  <a:lnTo>
                    <a:pt x="11885" y="1885"/>
                  </a:lnTo>
                  <a:lnTo>
                    <a:pt x="11946" y="578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9"/>
            <p:cNvSpPr/>
            <p:nvPr/>
          </p:nvSpPr>
          <p:spPr>
            <a:xfrm>
              <a:off x="989650" y="3069125"/>
              <a:ext cx="436950" cy="395900"/>
            </a:xfrm>
            <a:custGeom>
              <a:rect b="b" l="l" r="r" t="t"/>
              <a:pathLst>
                <a:path extrusionOk="0" h="15836" w="17478">
                  <a:moveTo>
                    <a:pt x="8720" y="0"/>
                  </a:moveTo>
                  <a:cubicBezTo>
                    <a:pt x="8099" y="0"/>
                    <a:pt x="7469" y="74"/>
                    <a:pt x="6839" y="228"/>
                  </a:cubicBezTo>
                  <a:cubicBezTo>
                    <a:pt x="2584" y="1291"/>
                    <a:pt x="0" y="5577"/>
                    <a:pt x="1064" y="9833"/>
                  </a:cubicBezTo>
                  <a:cubicBezTo>
                    <a:pt x="1944" y="13428"/>
                    <a:pt x="5179" y="15835"/>
                    <a:pt x="8747" y="15835"/>
                  </a:cubicBezTo>
                  <a:cubicBezTo>
                    <a:pt x="9371" y="15835"/>
                    <a:pt x="10005" y="15762"/>
                    <a:pt x="10639" y="15608"/>
                  </a:cubicBezTo>
                  <a:cubicBezTo>
                    <a:pt x="14864" y="14544"/>
                    <a:pt x="17478" y="10258"/>
                    <a:pt x="16414" y="6003"/>
                  </a:cubicBezTo>
                  <a:cubicBezTo>
                    <a:pt x="15509" y="2407"/>
                    <a:pt x="12269" y="0"/>
                    <a:pt x="872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9"/>
            <p:cNvSpPr/>
            <p:nvPr/>
          </p:nvSpPr>
          <p:spPr>
            <a:xfrm>
              <a:off x="1081600" y="3196825"/>
              <a:ext cx="224950" cy="268575"/>
            </a:xfrm>
            <a:custGeom>
              <a:rect b="b" l="l" r="r" t="t"/>
              <a:pathLst>
                <a:path extrusionOk="0" h="10743" w="8998">
                  <a:moveTo>
                    <a:pt x="5194" y="2624"/>
                  </a:moveTo>
                  <a:cubicBezTo>
                    <a:pt x="5364" y="2624"/>
                    <a:pt x="5530" y="2686"/>
                    <a:pt x="5654" y="2810"/>
                  </a:cubicBezTo>
                  <a:cubicBezTo>
                    <a:pt x="5715" y="2901"/>
                    <a:pt x="5745" y="2962"/>
                    <a:pt x="5715" y="2962"/>
                  </a:cubicBezTo>
                  <a:cubicBezTo>
                    <a:pt x="5715" y="2964"/>
                    <a:pt x="5713" y="2966"/>
                    <a:pt x="5710" y="2966"/>
                  </a:cubicBezTo>
                  <a:cubicBezTo>
                    <a:pt x="5676" y="2966"/>
                    <a:pt x="5477" y="2837"/>
                    <a:pt x="5228" y="2810"/>
                  </a:cubicBezTo>
                  <a:cubicBezTo>
                    <a:pt x="5197" y="2806"/>
                    <a:pt x="5167" y="2805"/>
                    <a:pt x="5137" y="2805"/>
                  </a:cubicBezTo>
                  <a:cubicBezTo>
                    <a:pt x="4961" y="2805"/>
                    <a:pt x="4820" y="2857"/>
                    <a:pt x="4752" y="2857"/>
                  </a:cubicBezTo>
                  <a:cubicBezTo>
                    <a:pt x="4732" y="2857"/>
                    <a:pt x="4718" y="2853"/>
                    <a:pt x="4712" y="2840"/>
                  </a:cubicBezTo>
                  <a:cubicBezTo>
                    <a:pt x="4712" y="2840"/>
                    <a:pt x="4742" y="2779"/>
                    <a:pt x="4833" y="2719"/>
                  </a:cubicBezTo>
                  <a:cubicBezTo>
                    <a:pt x="4947" y="2655"/>
                    <a:pt x="5072" y="2624"/>
                    <a:pt x="5194" y="2624"/>
                  </a:cubicBezTo>
                  <a:close/>
                  <a:moveTo>
                    <a:pt x="8194" y="2715"/>
                  </a:moveTo>
                  <a:cubicBezTo>
                    <a:pt x="8359" y="2715"/>
                    <a:pt x="8521" y="2777"/>
                    <a:pt x="8663" y="2901"/>
                  </a:cubicBezTo>
                  <a:cubicBezTo>
                    <a:pt x="8724" y="2992"/>
                    <a:pt x="8754" y="3053"/>
                    <a:pt x="8724" y="3053"/>
                  </a:cubicBezTo>
                  <a:cubicBezTo>
                    <a:pt x="8724" y="3056"/>
                    <a:pt x="8722" y="3057"/>
                    <a:pt x="8719" y="3057"/>
                  </a:cubicBezTo>
                  <a:cubicBezTo>
                    <a:pt x="8685" y="3057"/>
                    <a:pt x="8486" y="2929"/>
                    <a:pt x="8237" y="2901"/>
                  </a:cubicBezTo>
                  <a:cubicBezTo>
                    <a:pt x="8190" y="2890"/>
                    <a:pt x="8145" y="2886"/>
                    <a:pt x="8102" y="2886"/>
                  </a:cubicBezTo>
                  <a:cubicBezTo>
                    <a:pt x="7939" y="2886"/>
                    <a:pt x="7811" y="2946"/>
                    <a:pt x="7752" y="2946"/>
                  </a:cubicBezTo>
                  <a:cubicBezTo>
                    <a:pt x="7737" y="2946"/>
                    <a:pt x="7726" y="2942"/>
                    <a:pt x="7721" y="2931"/>
                  </a:cubicBezTo>
                  <a:cubicBezTo>
                    <a:pt x="7690" y="2901"/>
                    <a:pt x="7751" y="2871"/>
                    <a:pt x="7842" y="2810"/>
                  </a:cubicBezTo>
                  <a:cubicBezTo>
                    <a:pt x="7956" y="2746"/>
                    <a:pt x="8076" y="2715"/>
                    <a:pt x="8194" y="2715"/>
                  </a:cubicBezTo>
                  <a:close/>
                  <a:moveTo>
                    <a:pt x="5344" y="2897"/>
                  </a:moveTo>
                  <a:cubicBezTo>
                    <a:pt x="5415" y="2897"/>
                    <a:pt x="5492" y="2919"/>
                    <a:pt x="5563" y="2962"/>
                  </a:cubicBezTo>
                  <a:cubicBezTo>
                    <a:pt x="5684" y="3053"/>
                    <a:pt x="5684" y="3235"/>
                    <a:pt x="5593" y="3357"/>
                  </a:cubicBezTo>
                  <a:cubicBezTo>
                    <a:pt x="5533" y="3460"/>
                    <a:pt x="5446" y="3503"/>
                    <a:pt x="5359" y="3503"/>
                  </a:cubicBezTo>
                  <a:cubicBezTo>
                    <a:pt x="5139" y="3503"/>
                    <a:pt x="4919" y="3232"/>
                    <a:pt x="5137" y="2992"/>
                  </a:cubicBezTo>
                  <a:cubicBezTo>
                    <a:pt x="5186" y="2927"/>
                    <a:pt x="5261" y="2897"/>
                    <a:pt x="5344" y="2897"/>
                  </a:cubicBezTo>
                  <a:close/>
                  <a:moveTo>
                    <a:pt x="8420" y="2975"/>
                  </a:moveTo>
                  <a:cubicBezTo>
                    <a:pt x="8501" y="2975"/>
                    <a:pt x="8581" y="3015"/>
                    <a:pt x="8633" y="3083"/>
                  </a:cubicBezTo>
                  <a:cubicBezTo>
                    <a:pt x="8754" y="3205"/>
                    <a:pt x="8724" y="3387"/>
                    <a:pt x="8602" y="3478"/>
                  </a:cubicBezTo>
                  <a:cubicBezTo>
                    <a:pt x="8546" y="3535"/>
                    <a:pt x="8476" y="3559"/>
                    <a:pt x="8409" y="3559"/>
                  </a:cubicBezTo>
                  <a:cubicBezTo>
                    <a:pt x="8331" y="3559"/>
                    <a:pt x="8256" y="3527"/>
                    <a:pt x="8207" y="3478"/>
                  </a:cubicBezTo>
                  <a:cubicBezTo>
                    <a:pt x="8085" y="3357"/>
                    <a:pt x="8116" y="3144"/>
                    <a:pt x="8237" y="3053"/>
                  </a:cubicBezTo>
                  <a:cubicBezTo>
                    <a:pt x="8291" y="3000"/>
                    <a:pt x="8356" y="2975"/>
                    <a:pt x="8420" y="2975"/>
                  </a:cubicBezTo>
                  <a:close/>
                  <a:moveTo>
                    <a:pt x="851" y="2871"/>
                  </a:moveTo>
                  <a:cubicBezTo>
                    <a:pt x="912" y="2871"/>
                    <a:pt x="973" y="2871"/>
                    <a:pt x="1034" y="2901"/>
                  </a:cubicBezTo>
                  <a:cubicBezTo>
                    <a:pt x="1064" y="2931"/>
                    <a:pt x="1064" y="2962"/>
                    <a:pt x="1094" y="3022"/>
                  </a:cubicBezTo>
                  <a:lnTo>
                    <a:pt x="1094" y="3114"/>
                  </a:lnTo>
                  <a:cubicBezTo>
                    <a:pt x="1094" y="3114"/>
                    <a:pt x="1094" y="3083"/>
                    <a:pt x="1064" y="3022"/>
                  </a:cubicBezTo>
                  <a:cubicBezTo>
                    <a:pt x="1042" y="2978"/>
                    <a:pt x="1003" y="2950"/>
                    <a:pt x="948" y="2950"/>
                  </a:cubicBezTo>
                  <a:cubicBezTo>
                    <a:pt x="928" y="2950"/>
                    <a:pt x="906" y="2954"/>
                    <a:pt x="882" y="2962"/>
                  </a:cubicBezTo>
                  <a:cubicBezTo>
                    <a:pt x="791" y="2992"/>
                    <a:pt x="699" y="3083"/>
                    <a:pt x="669" y="3174"/>
                  </a:cubicBezTo>
                  <a:cubicBezTo>
                    <a:pt x="608" y="3326"/>
                    <a:pt x="578" y="3478"/>
                    <a:pt x="608" y="3630"/>
                  </a:cubicBezTo>
                  <a:cubicBezTo>
                    <a:pt x="608" y="3904"/>
                    <a:pt x="760" y="4147"/>
                    <a:pt x="973" y="4269"/>
                  </a:cubicBezTo>
                  <a:cubicBezTo>
                    <a:pt x="1018" y="4284"/>
                    <a:pt x="1056" y="4292"/>
                    <a:pt x="1094" y="4292"/>
                  </a:cubicBezTo>
                  <a:cubicBezTo>
                    <a:pt x="1132" y="4292"/>
                    <a:pt x="1170" y="4284"/>
                    <a:pt x="1216" y="4269"/>
                  </a:cubicBezTo>
                  <a:cubicBezTo>
                    <a:pt x="1246" y="4238"/>
                    <a:pt x="1277" y="4208"/>
                    <a:pt x="1277" y="4208"/>
                  </a:cubicBezTo>
                  <a:cubicBezTo>
                    <a:pt x="1307" y="4208"/>
                    <a:pt x="1246" y="4238"/>
                    <a:pt x="1186" y="4299"/>
                  </a:cubicBezTo>
                  <a:cubicBezTo>
                    <a:pt x="1125" y="4360"/>
                    <a:pt x="1003" y="4360"/>
                    <a:pt x="912" y="4360"/>
                  </a:cubicBezTo>
                  <a:cubicBezTo>
                    <a:pt x="639" y="4238"/>
                    <a:pt x="456" y="3934"/>
                    <a:pt x="456" y="3630"/>
                  </a:cubicBezTo>
                  <a:cubicBezTo>
                    <a:pt x="456" y="3448"/>
                    <a:pt x="487" y="3296"/>
                    <a:pt x="547" y="3144"/>
                  </a:cubicBezTo>
                  <a:cubicBezTo>
                    <a:pt x="608" y="3022"/>
                    <a:pt x="699" y="2901"/>
                    <a:pt x="851" y="2871"/>
                  </a:cubicBezTo>
                  <a:close/>
                  <a:moveTo>
                    <a:pt x="6687" y="2962"/>
                  </a:moveTo>
                  <a:lnTo>
                    <a:pt x="6687" y="2962"/>
                  </a:lnTo>
                  <a:cubicBezTo>
                    <a:pt x="6870" y="3418"/>
                    <a:pt x="7052" y="3934"/>
                    <a:pt x="7143" y="4451"/>
                  </a:cubicBezTo>
                  <a:cubicBezTo>
                    <a:pt x="7204" y="4633"/>
                    <a:pt x="7234" y="4816"/>
                    <a:pt x="7295" y="5029"/>
                  </a:cubicBezTo>
                  <a:cubicBezTo>
                    <a:pt x="7326" y="5120"/>
                    <a:pt x="7326" y="5211"/>
                    <a:pt x="7295" y="5333"/>
                  </a:cubicBezTo>
                  <a:cubicBezTo>
                    <a:pt x="7265" y="5363"/>
                    <a:pt x="7204" y="5424"/>
                    <a:pt x="7143" y="5424"/>
                  </a:cubicBezTo>
                  <a:lnTo>
                    <a:pt x="7022" y="5424"/>
                  </a:lnTo>
                  <a:cubicBezTo>
                    <a:pt x="6870" y="5424"/>
                    <a:pt x="6718" y="5393"/>
                    <a:pt x="6566" y="5363"/>
                  </a:cubicBezTo>
                  <a:cubicBezTo>
                    <a:pt x="6718" y="5302"/>
                    <a:pt x="6870" y="5302"/>
                    <a:pt x="7022" y="5302"/>
                  </a:cubicBezTo>
                  <a:cubicBezTo>
                    <a:pt x="7113" y="5302"/>
                    <a:pt x="7174" y="5302"/>
                    <a:pt x="7174" y="5272"/>
                  </a:cubicBezTo>
                  <a:cubicBezTo>
                    <a:pt x="7174" y="5211"/>
                    <a:pt x="7174" y="5120"/>
                    <a:pt x="7143" y="5059"/>
                  </a:cubicBezTo>
                  <a:cubicBezTo>
                    <a:pt x="7082" y="4877"/>
                    <a:pt x="7052" y="4664"/>
                    <a:pt x="6991" y="4481"/>
                  </a:cubicBezTo>
                  <a:cubicBezTo>
                    <a:pt x="6839" y="3965"/>
                    <a:pt x="6718" y="3478"/>
                    <a:pt x="6687" y="2962"/>
                  </a:cubicBezTo>
                  <a:close/>
                  <a:moveTo>
                    <a:pt x="5609" y="5515"/>
                  </a:moveTo>
                  <a:cubicBezTo>
                    <a:pt x="5612" y="5515"/>
                    <a:pt x="6477" y="6066"/>
                    <a:pt x="6961" y="6092"/>
                  </a:cubicBezTo>
                  <a:cubicBezTo>
                    <a:pt x="6817" y="6277"/>
                    <a:pt x="6591" y="6378"/>
                    <a:pt x="6356" y="6378"/>
                  </a:cubicBezTo>
                  <a:cubicBezTo>
                    <a:pt x="6243" y="6378"/>
                    <a:pt x="6128" y="6355"/>
                    <a:pt x="6019" y="6305"/>
                  </a:cubicBezTo>
                  <a:cubicBezTo>
                    <a:pt x="5441" y="6032"/>
                    <a:pt x="5654" y="5545"/>
                    <a:pt x="5654" y="5545"/>
                  </a:cubicBezTo>
                  <a:cubicBezTo>
                    <a:pt x="5622" y="5524"/>
                    <a:pt x="5608" y="5515"/>
                    <a:pt x="5609" y="5515"/>
                  </a:cubicBezTo>
                  <a:close/>
                  <a:moveTo>
                    <a:pt x="3175" y="1"/>
                  </a:moveTo>
                  <a:cubicBezTo>
                    <a:pt x="2283" y="1"/>
                    <a:pt x="2310" y="1138"/>
                    <a:pt x="2310" y="1138"/>
                  </a:cubicBezTo>
                  <a:lnTo>
                    <a:pt x="2219" y="4117"/>
                  </a:lnTo>
                  <a:lnTo>
                    <a:pt x="1702" y="4117"/>
                  </a:lnTo>
                  <a:lnTo>
                    <a:pt x="1459" y="2323"/>
                  </a:lnTo>
                  <a:lnTo>
                    <a:pt x="1003" y="2323"/>
                  </a:lnTo>
                  <a:cubicBezTo>
                    <a:pt x="578" y="2384"/>
                    <a:pt x="0" y="2658"/>
                    <a:pt x="31" y="3782"/>
                  </a:cubicBezTo>
                  <a:cubicBezTo>
                    <a:pt x="54" y="4732"/>
                    <a:pt x="606" y="4958"/>
                    <a:pt x="1083" y="4958"/>
                  </a:cubicBezTo>
                  <a:cubicBezTo>
                    <a:pt x="1232" y="4958"/>
                    <a:pt x="1374" y="4936"/>
                    <a:pt x="1490" y="4907"/>
                  </a:cubicBezTo>
                  <a:lnTo>
                    <a:pt x="1490" y="4907"/>
                  </a:lnTo>
                  <a:lnTo>
                    <a:pt x="1307" y="9770"/>
                  </a:lnTo>
                  <a:cubicBezTo>
                    <a:pt x="2341" y="10348"/>
                    <a:pt x="3496" y="10682"/>
                    <a:pt x="4681" y="10743"/>
                  </a:cubicBezTo>
                  <a:cubicBezTo>
                    <a:pt x="5198" y="10743"/>
                    <a:pt x="5684" y="10713"/>
                    <a:pt x="6201" y="10652"/>
                  </a:cubicBezTo>
                  <a:cubicBezTo>
                    <a:pt x="6231" y="10196"/>
                    <a:pt x="6292" y="9649"/>
                    <a:pt x="6323" y="9284"/>
                  </a:cubicBezTo>
                  <a:cubicBezTo>
                    <a:pt x="4316" y="9254"/>
                    <a:pt x="3861" y="7734"/>
                    <a:pt x="3860" y="7734"/>
                  </a:cubicBezTo>
                  <a:lnTo>
                    <a:pt x="3860" y="7734"/>
                  </a:lnTo>
                  <a:cubicBezTo>
                    <a:pt x="4590" y="8311"/>
                    <a:pt x="5471" y="8676"/>
                    <a:pt x="6383" y="8767"/>
                  </a:cubicBezTo>
                  <a:lnTo>
                    <a:pt x="6383" y="8798"/>
                  </a:lnTo>
                  <a:cubicBezTo>
                    <a:pt x="6414" y="8798"/>
                    <a:pt x="8420" y="8676"/>
                    <a:pt x="8663" y="6700"/>
                  </a:cubicBezTo>
                  <a:cubicBezTo>
                    <a:pt x="8815" y="5241"/>
                    <a:pt x="8937" y="2445"/>
                    <a:pt x="8997" y="1016"/>
                  </a:cubicBezTo>
                  <a:lnTo>
                    <a:pt x="8997" y="1016"/>
                  </a:lnTo>
                  <a:cubicBezTo>
                    <a:pt x="8997" y="1016"/>
                    <a:pt x="8967" y="1016"/>
                    <a:pt x="8967" y="1047"/>
                  </a:cubicBezTo>
                  <a:cubicBezTo>
                    <a:pt x="8663" y="1199"/>
                    <a:pt x="8298" y="1260"/>
                    <a:pt x="7964" y="1260"/>
                  </a:cubicBezTo>
                  <a:cubicBezTo>
                    <a:pt x="7801" y="1276"/>
                    <a:pt x="7643" y="1283"/>
                    <a:pt x="7488" y="1283"/>
                  </a:cubicBezTo>
                  <a:cubicBezTo>
                    <a:pt x="5624" y="1283"/>
                    <a:pt x="4354" y="182"/>
                    <a:pt x="3344" y="13"/>
                  </a:cubicBezTo>
                  <a:cubicBezTo>
                    <a:pt x="3284" y="5"/>
                    <a:pt x="3228" y="1"/>
                    <a:pt x="3175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9"/>
            <p:cNvSpPr/>
            <p:nvPr/>
          </p:nvSpPr>
          <p:spPr>
            <a:xfrm>
              <a:off x="1283725" y="3271200"/>
              <a:ext cx="16750" cy="14600"/>
            </a:xfrm>
            <a:custGeom>
              <a:rect b="b" l="l" r="r" t="t"/>
              <a:pathLst>
                <a:path extrusionOk="0" h="584" w="670">
                  <a:moveTo>
                    <a:pt x="335" y="0"/>
                  </a:moveTo>
                  <a:cubicBezTo>
                    <a:pt x="271" y="0"/>
                    <a:pt x="206" y="25"/>
                    <a:pt x="152" y="78"/>
                  </a:cubicBezTo>
                  <a:cubicBezTo>
                    <a:pt x="31" y="169"/>
                    <a:pt x="0" y="382"/>
                    <a:pt x="122" y="503"/>
                  </a:cubicBezTo>
                  <a:cubicBezTo>
                    <a:pt x="171" y="552"/>
                    <a:pt x="246" y="584"/>
                    <a:pt x="324" y="584"/>
                  </a:cubicBezTo>
                  <a:cubicBezTo>
                    <a:pt x="391" y="584"/>
                    <a:pt x="461" y="560"/>
                    <a:pt x="517" y="503"/>
                  </a:cubicBezTo>
                  <a:cubicBezTo>
                    <a:pt x="639" y="412"/>
                    <a:pt x="669" y="230"/>
                    <a:pt x="548" y="108"/>
                  </a:cubicBezTo>
                  <a:cubicBezTo>
                    <a:pt x="496" y="40"/>
                    <a:pt x="416" y="0"/>
                    <a:pt x="3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9"/>
            <p:cNvSpPr/>
            <p:nvPr/>
          </p:nvSpPr>
          <p:spPr>
            <a:xfrm>
              <a:off x="1274600" y="3264675"/>
              <a:ext cx="26625" cy="8575"/>
            </a:xfrm>
            <a:custGeom>
              <a:rect b="b" l="l" r="r" t="t"/>
              <a:pathLst>
                <a:path extrusionOk="0" h="343" w="1065">
                  <a:moveTo>
                    <a:pt x="474" y="1"/>
                  </a:moveTo>
                  <a:cubicBezTo>
                    <a:pt x="356" y="1"/>
                    <a:pt x="236" y="32"/>
                    <a:pt x="122" y="96"/>
                  </a:cubicBezTo>
                  <a:cubicBezTo>
                    <a:pt x="31" y="157"/>
                    <a:pt x="1" y="217"/>
                    <a:pt x="1" y="217"/>
                  </a:cubicBezTo>
                  <a:cubicBezTo>
                    <a:pt x="4" y="221"/>
                    <a:pt x="10" y="222"/>
                    <a:pt x="18" y="222"/>
                  </a:cubicBezTo>
                  <a:cubicBezTo>
                    <a:pt x="66" y="222"/>
                    <a:pt x="192" y="170"/>
                    <a:pt x="358" y="170"/>
                  </a:cubicBezTo>
                  <a:cubicBezTo>
                    <a:pt x="408" y="170"/>
                    <a:pt x="461" y="174"/>
                    <a:pt x="517" y="187"/>
                  </a:cubicBezTo>
                  <a:cubicBezTo>
                    <a:pt x="766" y="215"/>
                    <a:pt x="940" y="343"/>
                    <a:pt x="992" y="343"/>
                  </a:cubicBezTo>
                  <a:cubicBezTo>
                    <a:pt x="997" y="343"/>
                    <a:pt x="1001" y="342"/>
                    <a:pt x="1004" y="339"/>
                  </a:cubicBezTo>
                  <a:cubicBezTo>
                    <a:pt x="1065" y="308"/>
                    <a:pt x="1004" y="278"/>
                    <a:pt x="943" y="187"/>
                  </a:cubicBezTo>
                  <a:cubicBezTo>
                    <a:pt x="801" y="63"/>
                    <a:pt x="639" y="1"/>
                    <a:pt x="47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9"/>
            <p:cNvSpPr/>
            <p:nvPr/>
          </p:nvSpPr>
          <p:spPr>
            <a:xfrm>
              <a:off x="1206400" y="3269225"/>
              <a:ext cx="18850" cy="14625"/>
            </a:xfrm>
            <a:custGeom>
              <a:rect b="b" l="l" r="r" t="t"/>
              <a:pathLst>
                <a:path extrusionOk="0" h="585" w="754">
                  <a:moveTo>
                    <a:pt x="352" y="1"/>
                  </a:moveTo>
                  <a:cubicBezTo>
                    <a:pt x="269" y="1"/>
                    <a:pt x="194" y="31"/>
                    <a:pt x="145" y="96"/>
                  </a:cubicBezTo>
                  <a:cubicBezTo>
                    <a:pt x="0" y="299"/>
                    <a:pt x="132" y="585"/>
                    <a:pt x="381" y="585"/>
                  </a:cubicBezTo>
                  <a:cubicBezTo>
                    <a:pt x="393" y="585"/>
                    <a:pt x="406" y="584"/>
                    <a:pt x="419" y="582"/>
                  </a:cubicBezTo>
                  <a:cubicBezTo>
                    <a:pt x="662" y="552"/>
                    <a:pt x="753" y="218"/>
                    <a:pt x="571" y="66"/>
                  </a:cubicBezTo>
                  <a:cubicBezTo>
                    <a:pt x="500" y="23"/>
                    <a:pt x="423" y="1"/>
                    <a:pt x="3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9"/>
            <p:cNvSpPr/>
            <p:nvPr/>
          </p:nvSpPr>
          <p:spPr>
            <a:xfrm>
              <a:off x="1199375" y="3262400"/>
              <a:ext cx="25100" cy="8800"/>
            </a:xfrm>
            <a:custGeom>
              <a:rect b="b" l="l" r="r" t="t"/>
              <a:pathLst>
                <a:path extrusionOk="0" h="352" w="1004">
                  <a:moveTo>
                    <a:pt x="483" y="1"/>
                  </a:moveTo>
                  <a:cubicBezTo>
                    <a:pt x="361" y="1"/>
                    <a:pt x="236" y="32"/>
                    <a:pt x="122" y="96"/>
                  </a:cubicBezTo>
                  <a:cubicBezTo>
                    <a:pt x="31" y="156"/>
                    <a:pt x="1" y="217"/>
                    <a:pt x="1" y="217"/>
                  </a:cubicBezTo>
                  <a:cubicBezTo>
                    <a:pt x="5" y="222"/>
                    <a:pt x="13" y="223"/>
                    <a:pt x="25" y="223"/>
                  </a:cubicBezTo>
                  <a:cubicBezTo>
                    <a:pt x="83" y="223"/>
                    <a:pt x="222" y="180"/>
                    <a:pt x="401" y="180"/>
                  </a:cubicBezTo>
                  <a:cubicBezTo>
                    <a:pt x="438" y="180"/>
                    <a:pt x="477" y="182"/>
                    <a:pt x="517" y="187"/>
                  </a:cubicBezTo>
                  <a:cubicBezTo>
                    <a:pt x="752" y="213"/>
                    <a:pt x="920" y="351"/>
                    <a:pt x="982" y="351"/>
                  </a:cubicBezTo>
                  <a:cubicBezTo>
                    <a:pt x="992" y="351"/>
                    <a:pt x="999" y="347"/>
                    <a:pt x="1004" y="339"/>
                  </a:cubicBezTo>
                  <a:cubicBezTo>
                    <a:pt x="1004" y="339"/>
                    <a:pt x="1004" y="278"/>
                    <a:pt x="943" y="187"/>
                  </a:cubicBezTo>
                  <a:cubicBezTo>
                    <a:pt x="819" y="63"/>
                    <a:pt x="653" y="1"/>
                    <a:pt x="48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9"/>
            <p:cNvSpPr/>
            <p:nvPr/>
          </p:nvSpPr>
          <p:spPr>
            <a:xfrm>
              <a:off x="1245725" y="3270850"/>
              <a:ext cx="19025" cy="61575"/>
            </a:xfrm>
            <a:custGeom>
              <a:rect b="b" l="l" r="r" t="t"/>
              <a:pathLst>
                <a:path extrusionOk="0" h="2463" w="761">
                  <a:moveTo>
                    <a:pt x="122" y="1"/>
                  </a:moveTo>
                  <a:lnTo>
                    <a:pt x="122" y="1"/>
                  </a:lnTo>
                  <a:cubicBezTo>
                    <a:pt x="183" y="517"/>
                    <a:pt x="274" y="1004"/>
                    <a:pt x="426" y="1520"/>
                  </a:cubicBezTo>
                  <a:cubicBezTo>
                    <a:pt x="487" y="1703"/>
                    <a:pt x="517" y="1916"/>
                    <a:pt x="578" y="2098"/>
                  </a:cubicBezTo>
                  <a:cubicBezTo>
                    <a:pt x="609" y="2159"/>
                    <a:pt x="609" y="2250"/>
                    <a:pt x="609" y="2311"/>
                  </a:cubicBezTo>
                  <a:cubicBezTo>
                    <a:pt x="609" y="2341"/>
                    <a:pt x="548" y="2341"/>
                    <a:pt x="457" y="2341"/>
                  </a:cubicBezTo>
                  <a:cubicBezTo>
                    <a:pt x="305" y="2341"/>
                    <a:pt x="153" y="2341"/>
                    <a:pt x="1" y="2402"/>
                  </a:cubicBezTo>
                  <a:cubicBezTo>
                    <a:pt x="153" y="2432"/>
                    <a:pt x="305" y="2463"/>
                    <a:pt x="457" y="2463"/>
                  </a:cubicBezTo>
                  <a:lnTo>
                    <a:pt x="578" y="2463"/>
                  </a:lnTo>
                  <a:cubicBezTo>
                    <a:pt x="639" y="2463"/>
                    <a:pt x="700" y="2402"/>
                    <a:pt x="730" y="2372"/>
                  </a:cubicBezTo>
                  <a:cubicBezTo>
                    <a:pt x="761" y="2250"/>
                    <a:pt x="761" y="2159"/>
                    <a:pt x="730" y="2068"/>
                  </a:cubicBezTo>
                  <a:cubicBezTo>
                    <a:pt x="669" y="1855"/>
                    <a:pt x="639" y="1672"/>
                    <a:pt x="578" y="1460"/>
                  </a:cubicBezTo>
                  <a:cubicBezTo>
                    <a:pt x="487" y="973"/>
                    <a:pt x="335" y="457"/>
                    <a:pt x="1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9"/>
            <p:cNvSpPr/>
            <p:nvPr/>
          </p:nvSpPr>
          <p:spPr>
            <a:xfrm>
              <a:off x="1218375" y="3335225"/>
              <a:ext cx="37250" cy="21825"/>
            </a:xfrm>
            <a:custGeom>
              <a:rect b="b" l="l" r="r" t="t"/>
              <a:pathLst>
                <a:path extrusionOk="0" h="873" w="1490">
                  <a:moveTo>
                    <a:pt x="147" y="1"/>
                  </a:moveTo>
                  <a:cubicBezTo>
                    <a:pt x="141" y="1"/>
                    <a:pt x="152" y="13"/>
                    <a:pt x="183" y="40"/>
                  </a:cubicBezTo>
                  <a:cubicBezTo>
                    <a:pt x="183" y="40"/>
                    <a:pt x="0" y="496"/>
                    <a:pt x="578" y="800"/>
                  </a:cubicBezTo>
                  <a:cubicBezTo>
                    <a:pt x="677" y="849"/>
                    <a:pt x="786" y="873"/>
                    <a:pt x="895" y="873"/>
                  </a:cubicBezTo>
                  <a:cubicBezTo>
                    <a:pt x="1120" y="873"/>
                    <a:pt x="1346" y="771"/>
                    <a:pt x="1490" y="587"/>
                  </a:cubicBezTo>
                  <a:cubicBezTo>
                    <a:pt x="1012" y="560"/>
                    <a:pt x="187" y="1"/>
                    <a:pt x="1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9"/>
            <p:cNvSpPr/>
            <p:nvPr/>
          </p:nvSpPr>
          <p:spPr>
            <a:xfrm>
              <a:off x="1178850" y="3390150"/>
              <a:ext cx="62350" cy="38025"/>
            </a:xfrm>
            <a:custGeom>
              <a:rect b="b" l="l" r="r" t="t"/>
              <a:pathLst>
                <a:path extrusionOk="0" h="1521" w="2494">
                  <a:moveTo>
                    <a:pt x="1" y="1"/>
                  </a:moveTo>
                  <a:cubicBezTo>
                    <a:pt x="1" y="1"/>
                    <a:pt x="457" y="1490"/>
                    <a:pt x="2463" y="1521"/>
                  </a:cubicBezTo>
                  <a:lnTo>
                    <a:pt x="2493" y="1034"/>
                  </a:lnTo>
                  <a:lnTo>
                    <a:pt x="2493" y="1004"/>
                  </a:lnTo>
                  <a:cubicBezTo>
                    <a:pt x="1581" y="913"/>
                    <a:pt x="700" y="578"/>
                    <a:pt x="1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9"/>
            <p:cNvSpPr/>
            <p:nvPr/>
          </p:nvSpPr>
          <p:spPr>
            <a:xfrm>
              <a:off x="1098300" y="3107175"/>
              <a:ext cx="224750" cy="191825"/>
            </a:xfrm>
            <a:custGeom>
              <a:rect b="b" l="l" r="r" t="t"/>
              <a:pathLst>
                <a:path extrusionOk="0" h="7673" w="8990">
                  <a:moveTo>
                    <a:pt x="7750" y="0"/>
                  </a:moveTo>
                  <a:cubicBezTo>
                    <a:pt x="7630" y="0"/>
                    <a:pt x="7509" y="25"/>
                    <a:pt x="7387" y="73"/>
                  </a:cubicBezTo>
                  <a:cubicBezTo>
                    <a:pt x="6962" y="256"/>
                    <a:pt x="6597" y="590"/>
                    <a:pt x="6171" y="712"/>
                  </a:cubicBezTo>
                  <a:cubicBezTo>
                    <a:pt x="5920" y="762"/>
                    <a:pt x="5660" y="785"/>
                    <a:pt x="5401" y="785"/>
                  </a:cubicBezTo>
                  <a:cubicBezTo>
                    <a:pt x="5189" y="785"/>
                    <a:pt x="4978" y="769"/>
                    <a:pt x="4773" y="742"/>
                  </a:cubicBezTo>
                  <a:cubicBezTo>
                    <a:pt x="4256" y="742"/>
                    <a:pt x="3740" y="864"/>
                    <a:pt x="3314" y="1168"/>
                  </a:cubicBezTo>
                  <a:cubicBezTo>
                    <a:pt x="2889" y="1472"/>
                    <a:pt x="2615" y="1958"/>
                    <a:pt x="2615" y="2475"/>
                  </a:cubicBezTo>
                  <a:cubicBezTo>
                    <a:pt x="2350" y="2438"/>
                    <a:pt x="2074" y="2407"/>
                    <a:pt x="1807" y="2407"/>
                  </a:cubicBezTo>
                  <a:cubicBezTo>
                    <a:pt x="1401" y="2407"/>
                    <a:pt x="1012" y="2480"/>
                    <a:pt x="700" y="2718"/>
                  </a:cubicBezTo>
                  <a:cubicBezTo>
                    <a:pt x="274" y="3083"/>
                    <a:pt x="1" y="3599"/>
                    <a:pt x="1" y="4177"/>
                  </a:cubicBezTo>
                  <a:cubicBezTo>
                    <a:pt x="31" y="4724"/>
                    <a:pt x="123" y="5271"/>
                    <a:pt x="305" y="5788"/>
                  </a:cubicBezTo>
                  <a:cubicBezTo>
                    <a:pt x="335" y="5818"/>
                    <a:pt x="335" y="5849"/>
                    <a:pt x="335" y="5879"/>
                  </a:cubicBezTo>
                  <a:lnTo>
                    <a:pt x="791" y="5879"/>
                  </a:lnTo>
                  <a:lnTo>
                    <a:pt x="1034" y="7672"/>
                  </a:lnTo>
                  <a:lnTo>
                    <a:pt x="1551" y="7672"/>
                  </a:lnTo>
                  <a:lnTo>
                    <a:pt x="1642" y="4694"/>
                  </a:lnTo>
                  <a:cubicBezTo>
                    <a:pt x="1642" y="4694"/>
                    <a:pt x="1615" y="3586"/>
                    <a:pt x="2503" y="3586"/>
                  </a:cubicBezTo>
                  <a:cubicBezTo>
                    <a:pt x="2557" y="3586"/>
                    <a:pt x="2615" y="3591"/>
                    <a:pt x="2676" y="3599"/>
                  </a:cubicBezTo>
                  <a:cubicBezTo>
                    <a:pt x="3688" y="3740"/>
                    <a:pt x="4960" y="4869"/>
                    <a:pt x="6830" y="4869"/>
                  </a:cubicBezTo>
                  <a:cubicBezTo>
                    <a:pt x="6981" y="4869"/>
                    <a:pt x="7136" y="4861"/>
                    <a:pt x="7296" y="4846"/>
                  </a:cubicBezTo>
                  <a:cubicBezTo>
                    <a:pt x="7630" y="4846"/>
                    <a:pt x="7995" y="4754"/>
                    <a:pt x="8299" y="4602"/>
                  </a:cubicBezTo>
                  <a:cubicBezTo>
                    <a:pt x="8299" y="4602"/>
                    <a:pt x="8329" y="4572"/>
                    <a:pt x="8329" y="4572"/>
                  </a:cubicBezTo>
                  <a:cubicBezTo>
                    <a:pt x="8603" y="4390"/>
                    <a:pt x="8785" y="4086"/>
                    <a:pt x="8785" y="3751"/>
                  </a:cubicBezTo>
                  <a:cubicBezTo>
                    <a:pt x="8758" y="3421"/>
                    <a:pt x="8506" y="3166"/>
                    <a:pt x="8188" y="3143"/>
                  </a:cubicBezTo>
                  <a:lnTo>
                    <a:pt x="8188" y="3143"/>
                  </a:lnTo>
                  <a:cubicBezTo>
                    <a:pt x="8653" y="3109"/>
                    <a:pt x="8990" y="2655"/>
                    <a:pt x="8876" y="2201"/>
                  </a:cubicBezTo>
                  <a:cubicBezTo>
                    <a:pt x="8789" y="1829"/>
                    <a:pt x="8465" y="1614"/>
                    <a:pt x="8131" y="1614"/>
                  </a:cubicBezTo>
                  <a:cubicBezTo>
                    <a:pt x="8002" y="1614"/>
                    <a:pt x="7871" y="1647"/>
                    <a:pt x="7752" y="1715"/>
                  </a:cubicBezTo>
                  <a:cubicBezTo>
                    <a:pt x="7995" y="1532"/>
                    <a:pt x="8208" y="1320"/>
                    <a:pt x="8360" y="1046"/>
                  </a:cubicBezTo>
                  <a:cubicBezTo>
                    <a:pt x="8512" y="742"/>
                    <a:pt x="8481" y="408"/>
                    <a:pt x="8269" y="165"/>
                  </a:cubicBezTo>
                  <a:cubicBezTo>
                    <a:pt x="8104" y="55"/>
                    <a:pt x="7929" y="0"/>
                    <a:pt x="775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9"/>
            <p:cNvSpPr/>
            <p:nvPr/>
          </p:nvSpPr>
          <p:spPr>
            <a:xfrm>
              <a:off x="1092225" y="3268250"/>
              <a:ext cx="19800" cy="37150"/>
            </a:xfrm>
            <a:custGeom>
              <a:rect b="b" l="l" r="r" t="t"/>
              <a:pathLst>
                <a:path extrusionOk="0" h="1486" w="792">
                  <a:moveTo>
                    <a:pt x="449" y="1"/>
                  </a:moveTo>
                  <a:cubicBezTo>
                    <a:pt x="432" y="1"/>
                    <a:pt x="414" y="5"/>
                    <a:pt x="396" y="14"/>
                  </a:cubicBezTo>
                  <a:cubicBezTo>
                    <a:pt x="244" y="44"/>
                    <a:pt x="122" y="135"/>
                    <a:pt x="92" y="287"/>
                  </a:cubicBezTo>
                  <a:cubicBezTo>
                    <a:pt x="31" y="439"/>
                    <a:pt x="1" y="591"/>
                    <a:pt x="1" y="773"/>
                  </a:cubicBezTo>
                  <a:cubicBezTo>
                    <a:pt x="1" y="1077"/>
                    <a:pt x="183" y="1351"/>
                    <a:pt x="457" y="1473"/>
                  </a:cubicBezTo>
                  <a:cubicBezTo>
                    <a:pt x="483" y="1481"/>
                    <a:pt x="510" y="1485"/>
                    <a:pt x="537" y="1485"/>
                  </a:cubicBezTo>
                  <a:cubicBezTo>
                    <a:pt x="601" y="1485"/>
                    <a:pt x="666" y="1464"/>
                    <a:pt x="730" y="1442"/>
                  </a:cubicBezTo>
                  <a:cubicBezTo>
                    <a:pt x="790" y="1383"/>
                    <a:pt x="791" y="1352"/>
                    <a:pt x="791" y="1351"/>
                  </a:cubicBezTo>
                  <a:lnTo>
                    <a:pt x="791" y="1351"/>
                  </a:lnTo>
                  <a:cubicBezTo>
                    <a:pt x="791" y="1352"/>
                    <a:pt x="790" y="1382"/>
                    <a:pt x="730" y="1412"/>
                  </a:cubicBezTo>
                  <a:cubicBezTo>
                    <a:pt x="700" y="1427"/>
                    <a:pt x="662" y="1435"/>
                    <a:pt x="624" y="1435"/>
                  </a:cubicBezTo>
                  <a:cubicBezTo>
                    <a:pt x="586" y="1435"/>
                    <a:pt x="548" y="1427"/>
                    <a:pt x="517" y="1412"/>
                  </a:cubicBezTo>
                  <a:cubicBezTo>
                    <a:pt x="274" y="1260"/>
                    <a:pt x="153" y="1017"/>
                    <a:pt x="153" y="743"/>
                  </a:cubicBezTo>
                  <a:cubicBezTo>
                    <a:pt x="122" y="591"/>
                    <a:pt x="153" y="469"/>
                    <a:pt x="214" y="317"/>
                  </a:cubicBezTo>
                  <a:cubicBezTo>
                    <a:pt x="244" y="226"/>
                    <a:pt x="305" y="135"/>
                    <a:pt x="426" y="74"/>
                  </a:cubicBezTo>
                  <a:cubicBezTo>
                    <a:pt x="487" y="74"/>
                    <a:pt x="578" y="105"/>
                    <a:pt x="609" y="165"/>
                  </a:cubicBezTo>
                  <a:cubicBezTo>
                    <a:pt x="639" y="226"/>
                    <a:pt x="609" y="257"/>
                    <a:pt x="639" y="257"/>
                  </a:cubicBezTo>
                  <a:cubicBezTo>
                    <a:pt x="639" y="257"/>
                    <a:pt x="669" y="226"/>
                    <a:pt x="639" y="135"/>
                  </a:cubicBezTo>
                  <a:cubicBezTo>
                    <a:pt x="609" y="105"/>
                    <a:pt x="578" y="74"/>
                    <a:pt x="548" y="44"/>
                  </a:cubicBezTo>
                  <a:cubicBezTo>
                    <a:pt x="526" y="22"/>
                    <a:pt x="490" y="1"/>
                    <a:pt x="449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9"/>
            <p:cNvSpPr/>
            <p:nvPr/>
          </p:nvSpPr>
          <p:spPr>
            <a:xfrm>
              <a:off x="1248775" y="2934225"/>
              <a:ext cx="267500" cy="626975"/>
            </a:xfrm>
            <a:custGeom>
              <a:rect b="b" l="l" r="r" t="t"/>
              <a:pathLst>
                <a:path extrusionOk="0" h="25079" w="10700">
                  <a:moveTo>
                    <a:pt x="4803" y="0"/>
                  </a:moveTo>
                  <a:lnTo>
                    <a:pt x="4043" y="943"/>
                  </a:lnTo>
                  <a:cubicBezTo>
                    <a:pt x="0" y="5988"/>
                    <a:pt x="1429" y="16080"/>
                    <a:pt x="2219" y="20122"/>
                  </a:cubicBezTo>
                  <a:lnTo>
                    <a:pt x="2645" y="22341"/>
                  </a:lnTo>
                  <a:cubicBezTo>
                    <a:pt x="2645" y="22341"/>
                    <a:pt x="2979" y="24773"/>
                    <a:pt x="3313" y="24894"/>
                  </a:cubicBezTo>
                  <a:cubicBezTo>
                    <a:pt x="3366" y="24921"/>
                    <a:pt x="3415" y="24931"/>
                    <a:pt x="3459" y="24931"/>
                  </a:cubicBezTo>
                  <a:cubicBezTo>
                    <a:pt x="3675" y="24931"/>
                    <a:pt x="3800" y="24682"/>
                    <a:pt x="3800" y="24682"/>
                  </a:cubicBezTo>
                  <a:cubicBezTo>
                    <a:pt x="3800" y="24682"/>
                    <a:pt x="4111" y="25078"/>
                    <a:pt x="4379" y="25078"/>
                  </a:cubicBezTo>
                  <a:cubicBezTo>
                    <a:pt x="4389" y="25078"/>
                    <a:pt x="4398" y="25078"/>
                    <a:pt x="4408" y="25077"/>
                  </a:cubicBezTo>
                  <a:cubicBezTo>
                    <a:pt x="4772" y="25016"/>
                    <a:pt x="4924" y="24378"/>
                    <a:pt x="4924" y="24378"/>
                  </a:cubicBezTo>
                  <a:cubicBezTo>
                    <a:pt x="4924" y="24378"/>
                    <a:pt x="5259" y="24894"/>
                    <a:pt x="5563" y="24894"/>
                  </a:cubicBezTo>
                  <a:cubicBezTo>
                    <a:pt x="5927" y="24894"/>
                    <a:pt x="6019" y="24287"/>
                    <a:pt x="6019" y="24287"/>
                  </a:cubicBezTo>
                  <a:cubicBezTo>
                    <a:pt x="6201" y="24590"/>
                    <a:pt x="6535" y="24803"/>
                    <a:pt x="6900" y="24803"/>
                  </a:cubicBezTo>
                  <a:cubicBezTo>
                    <a:pt x="7143" y="24773"/>
                    <a:pt x="7356" y="24590"/>
                    <a:pt x="7417" y="24347"/>
                  </a:cubicBezTo>
                  <a:cubicBezTo>
                    <a:pt x="7417" y="24347"/>
                    <a:pt x="6900" y="22068"/>
                    <a:pt x="7204" y="21855"/>
                  </a:cubicBezTo>
                  <a:cubicBezTo>
                    <a:pt x="7271" y="21802"/>
                    <a:pt x="7344" y="21780"/>
                    <a:pt x="7421" y="21780"/>
                  </a:cubicBezTo>
                  <a:cubicBezTo>
                    <a:pt x="7694" y="21780"/>
                    <a:pt x="8004" y="22051"/>
                    <a:pt x="8146" y="22098"/>
                  </a:cubicBezTo>
                  <a:cubicBezTo>
                    <a:pt x="8306" y="22166"/>
                    <a:pt x="8996" y="22457"/>
                    <a:pt x="9574" y="22457"/>
                  </a:cubicBezTo>
                  <a:cubicBezTo>
                    <a:pt x="9767" y="22457"/>
                    <a:pt x="9947" y="22425"/>
                    <a:pt x="10092" y="22341"/>
                  </a:cubicBezTo>
                  <a:cubicBezTo>
                    <a:pt x="10700" y="22037"/>
                    <a:pt x="9697" y="21916"/>
                    <a:pt x="8937" y="21460"/>
                  </a:cubicBezTo>
                  <a:cubicBezTo>
                    <a:pt x="8177" y="20973"/>
                    <a:pt x="7234" y="20335"/>
                    <a:pt x="7174" y="19940"/>
                  </a:cubicBezTo>
                  <a:lnTo>
                    <a:pt x="7052" y="19271"/>
                  </a:lnTo>
                  <a:cubicBezTo>
                    <a:pt x="6657" y="16627"/>
                    <a:pt x="6353" y="10487"/>
                    <a:pt x="6809" y="6900"/>
                  </a:cubicBezTo>
                  <a:cubicBezTo>
                    <a:pt x="6870" y="6505"/>
                    <a:pt x="8116" y="5077"/>
                    <a:pt x="9545" y="3526"/>
                  </a:cubicBezTo>
                  <a:lnTo>
                    <a:pt x="4803" y="0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" name="Google Shape;862;p39"/>
          <p:cNvGrpSpPr/>
          <p:nvPr/>
        </p:nvGrpSpPr>
        <p:grpSpPr>
          <a:xfrm>
            <a:off x="8080266" y="2306500"/>
            <a:ext cx="387681" cy="387681"/>
            <a:chOff x="4933458" y="1687279"/>
            <a:chExt cx="397907" cy="397907"/>
          </a:xfrm>
        </p:grpSpPr>
        <p:sp>
          <p:nvSpPr>
            <p:cNvPr id="863" name="Google Shape;863;p39"/>
            <p:cNvSpPr/>
            <p:nvPr/>
          </p:nvSpPr>
          <p:spPr>
            <a:xfrm>
              <a:off x="5071801" y="1766541"/>
              <a:ext cx="125867" cy="241215"/>
            </a:xfrm>
            <a:custGeom>
              <a:rect b="b" l="l" r="r" t="t"/>
              <a:pathLst>
                <a:path extrusionOk="0" h="11558" w="6031">
                  <a:moveTo>
                    <a:pt x="2415" y="1"/>
                  </a:moveTo>
                  <a:cubicBezTo>
                    <a:pt x="2233" y="993"/>
                    <a:pt x="1808" y="2415"/>
                    <a:pt x="0" y="2785"/>
                  </a:cubicBezTo>
                  <a:lnTo>
                    <a:pt x="0" y="4244"/>
                  </a:lnTo>
                  <a:lnTo>
                    <a:pt x="1228" y="4244"/>
                  </a:lnTo>
                  <a:cubicBezTo>
                    <a:pt x="1537" y="4244"/>
                    <a:pt x="1787" y="4496"/>
                    <a:pt x="1787" y="4803"/>
                  </a:cubicBezTo>
                  <a:lnTo>
                    <a:pt x="1787" y="9077"/>
                  </a:lnTo>
                  <a:cubicBezTo>
                    <a:pt x="1787" y="10222"/>
                    <a:pt x="2553" y="11558"/>
                    <a:pt x="4714" y="11558"/>
                  </a:cubicBezTo>
                  <a:cubicBezTo>
                    <a:pt x="5212" y="11558"/>
                    <a:pt x="5689" y="11535"/>
                    <a:pt x="6031" y="11512"/>
                  </a:cubicBezTo>
                  <a:lnTo>
                    <a:pt x="6031" y="9905"/>
                  </a:lnTo>
                  <a:lnTo>
                    <a:pt x="4891" y="9905"/>
                  </a:lnTo>
                  <a:cubicBezTo>
                    <a:pt x="3535" y="9905"/>
                    <a:pt x="3351" y="9125"/>
                    <a:pt x="3351" y="8363"/>
                  </a:cubicBezTo>
                  <a:lnTo>
                    <a:pt x="3351" y="4803"/>
                  </a:lnTo>
                  <a:cubicBezTo>
                    <a:pt x="3351" y="4496"/>
                    <a:pt x="3600" y="4244"/>
                    <a:pt x="3910" y="4244"/>
                  </a:cubicBezTo>
                  <a:lnTo>
                    <a:pt x="6031" y="4244"/>
                  </a:lnTo>
                  <a:lnTo>
                    <a:pt x="6031" y="2681"/>
                  </a:lnTo>
                  <a:lnTo>
                    <a:pt x="3910" y="2681"/>
                  </a:lnTo>
                  <a:cubicBezTo>
                    <a:pt x="3600" y="2681"/>
                    <a:pt x="3351" y="2431"/>
                    <a:pt x="3351" y="2122"/>
                  </a:cubicBezTo>
                  <a:lnTo>
                    <a:pt x="335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864" name="Google Shape;864;p39"/>
            <p:cNvSpPr/>
            <p:nvPr/>
          </p:nvSpPr>
          <p:spPr>
            <a:xfrm>
              <a:off x="4933458" y="1687279"/>
              <a:ext cx="397907" cy="397907"/>
            </a:xfrm>
            <a:custGeom>
              <a:rect b="b" l="l" r="r" t="t"/>
              <a:pathLst>
                <a:path extrusionOk="0" h="19066" w="19066">
                  <a:moveTo>
                    <a:pt x="10539" y="2681"/>
                  </a:moveTo>
                  <a:cubicBezTo>
                    <a:pt x="10846" y="2681"/>
                    <a:pt x="11059" y="2932"/>
                    <a:pt x="11059" y="3240"/>
                  </a:cubicBezTo>
                  <a:lnTo>
                    <a:pt x="11059" y="5362"/>
                  </a:lnTo>
                  <a:lnTo>
                    <a:pt x="13219" y="5362"/>
                  </a:lnTo>
                  <a:cubicBezTo>
                    <a:pt x="13528" y="5362"/>
                    <a:pt x="13778" y="5612"/>
                    <a:pt x="13778" y="5921"/>
                  </a:cubicBezTo>
                  <a:lnTo>
                    <a:pt x="13778" y="8601"/>
                  </a:lnTo>
                  <a:cubicBezTo>
                    <a:pt x="13778" y="8911"/>
                    <a:pt x="13528" y="9160"/>
                    <a:pt x="13219" y="9160"/>
                  </a:cubicBezTo>
                  <a:lnTo>
                    <a:pt x="11096" y="9160"/>
                  </a:lnTo>
                  <a:lnTo>
                    <a:pt x="11096" y="12161"/>
                  </a:lnTo>
                  <a:cubicBezTo>
                    <a:pt x="11096" y="12440"/>
                    <a:pt x="11121" y="12520"/>
                    <a:pt x="11133" y="12541"/>
                  </a:cubicBezTo>
                  <a:cubicBezTo>
                    <a:pt x="11140" y="12541"/>
                    <a:pt x="11234" y="12585"/>
                    <a:pt x="11520" y="12585"/>
                  </a:cubicBezTo>
                  <a:lnTo>
                    <a:pt x="13219" y="12585"/>
                  </a:lnTo>
                  <a:cubicBezTo>
                    <a:pt x="13528" y="12585"/>
                    <a:pt x="13741" y="12836"/>
                    <a:pt x="13741" y="13144"/>
                  </a:cubicBezTo>
                  <a:lnTo>
                    <a:pt x="13741" y="15826"/>
                  </a:lnTo>
                  <a:cubicBezTo>
                    <a:pt x="13741" y="16113"/>
                    <a:pt x="13560" y="16351"/>
                    <a:pt x="13273" y="16382"/>
                  </a:cubicBezTo>
                  <a:cubicBezTo>
                    <a:pt x="13236" y="16385"/>
                    <a:pt x="12341" y="16474"/>
                    <a:pt x="11342" y="16474"/>
                  </a:cubicBezTo>
                  <a:cubicBezTo>
                    <a:pt x="8564" y="16474"/>
                    <a:pt x="7298" y="14609"/>
                    <a:pt x="7298" y="12877"/>
                  </a:cubicBezTo>
                  <a:lnTo>
                    <a:pt x="7298" y="9160"/>
                  </a:lnTo>
                  <a:lnTo>
                    <a:pt x="6070" y="9160"/>
                  </a:lnTo>
                  <a:cubicBezTo>
                    <a:pt x="5760" y="9160"/>
                    <a:pt x="5511" y="8911"/>
                    <a:pt x="5511" y="8601"/>
                  </a:cubicBezTo>
                  <a:lnTo>
                    <a:pt x="5511" y="6100"/>
                  </a:lnTo>
                  <a:cubicBezTo>
                    <a:pt x="5511" y="5808"/>
                    <a:pt x="5734" y="5568"/>
                    <a:pt x="6024" y="5543"/>
                  </a:cubicBezTo>
                  <a:cubicBezTo>
                    <a:pt x="7535" y="5417"/>
                    <a:pt x="7797" y="4524"/>
                    <a:pt x="8000" y="3275"/>
                  </a:cubicBezTo>
                  <a:lnTo>
                    <a:pt x="8021" y="3148"/>
                  </a:lnTo>
                  <a:cubicBezTo>
                    <a:pt x="8066" y="2879"/>
                    <a:pt x="8299" y="2681"/>
                    <a:pt x="8571" y="2681"/>
                  </a:cubicBezTo>
                  <a:close/>
                  <a:moveTo>
                    <a:pt x="2794" y="1"/>
                  </a:moveTo>
                  <a:cubicBezTo>
                    <a:pt x="1253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3" y="19065"/>
                    <a:pt x="2794" y="19065"/>
                  </a:cubicBezTo>
                  <a:lnTo>
                    <a:pt x="16272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48"/>
          <p:cNvSpPr txBox="1"/>
          <p:nvPr>
            <p:ph type="title"/>
          </p:nvPr>
        </p:nvSpPr>
        <p:spPr>
          <a:xfrm>
            <a:off x="2729400" y="1895850"/>
            <a:ext cx="4473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Optimization and Networking</a:t>
            </a:r>
            <a:endParaRPr/>
          </a:p>
        </p:txBody>
      </p:sp>
      <p:sp>
        <p:nvSpPr>
          <p:cNvPr id="1093" name="Google Shape;1093;p48"/>
          <p:cNvSpPr txBox="1"/>
          <p:nvPr>
            <p:ph idx="1" type="subTitle"/>
          </p:nvPr>
        </p:nvSpPr>
        <p:spPr>
          <a:xfrm>
            <a:off x="1861775" y="3419950"/>
            <a:ext cx="4744200" cy="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 Overdraw &amp; Networking</a:t>
            </a:r>
            <a:endParaRPr/>
          </a:p>
        </p:txBody>
      </p:sp>
      <p:sp>
        <p:nvSpPr>
          <p:cNvPr id="1094" name="Google Shape;1094;p48"/>
          <p:cNvSpPr txBox="1"/>
          <p:nvPr>
            <p:ph idx="2" type="title"/>
          </p:nvPr>
        </p:nvSpPr>
        <p:spPr>
          <a:xfrm>
            <a:off x="1861776" y="1895850"/>
            <a:ext cx="1019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1095" name="Google Shape;1095;p48"/>
          <p:cNvGrpSpPr/>
          <p:nvPr/>
        </p:nvGrpSpPr>
        <p:grpSpPr>
          <a:xfrm flipH="1">
            <a:off x="5664526" y="3810849"/>
            <a:ext cx="1019450" cy="1379152"/>
            <a:chOff x="3231057" y="5846468"/>
            <a:chExt cx="1701919" cy="2302424"/>
          </a:xfrm>
        </p:grpSpPr>
        <p:sp>
          <p:nvSpPr>
            <p:cNvPr id="1096" name="Google Shape;1096;p48"/>
            <p:cNvSpPr/>
            <p:nvPr/>
          </p:nvSpPr>
          <p:spPr>
            <a:xfrm>
              <a:off x="3231057" y="5846468"/>
              <a:ext cx="1594326" cy="2294779"/>
            </a:xfrm>
            <a:custGeom>
              <a:rect b="b" l="l" r="r" t="t"/>
              <a:pathLst>
                <a:path extrusionOk="0" h="64838" w="45047">
                  <a:moveTo>
                    <a:pt x="7664" y="0"/>
                  </a:moveTo>
                  <a:cubicBezTo>
                    <a:pt x="5622" y="0"/>
                    <a:pt x="3546" y="1052"/>
                    <a:pt x="2736" y="2925"/>
                  </a:cubicBezTo>
                  <a:cubicBezTo>
                    <a:pt x="1763" y="5175"/>
                    <a:pt x="2736" y="7789"/>
                    <a:pt x="3952" y="9916"/>
                  </a:cubicBezTo>
                  <a:cubicBezTo>
                    <a:pt x="5715" y="13108"/>
                    <a:pt x="7934" y="16026"/>
                    <a:pt x="10517" y="18549"/>
                  </a:cubicBezTo>
                  <a:cubicBezTo>
                    <a:pt x="10973" y="19005"/>
                    <a:pt x="11490" y="19521"/>
                    <a:pt x="11612" y="20160"/>
                  </a:cubicBezTo>
                  <a:cubicBezTo>
                    <a:pt x="11794" y="21345"/>
                    <a:pt x="10548" y="22257"/>
                    <a:pt x="9393" y="22470"/>
                  </a:cubicBezTo>
                  <a:cubicBezTo>
                    <a:pt x="9084" y="22520"/>
                    <a:pt x="8773" y="22540"/>
                    <a:pt x="8462" y="22540"/>
                  </a:cubicBezTo>
                  <a:cubicBezTo>
                    <a:pt x="7455" y="22540"/>
                    <a:pt x="6439" y="22334"/>
                    <a:pt x="5441" y="22287"/>
                  </a:cubicBezTo>
                  <a:cubicBezTo>
                    <a:pt x="5342" y="22283"/>
                    <a:pt x="5243" y="22280"/>
                    <a:pt x="5142" y="22280"/>
                  </a:cubicBezTo>
                  <a:cubicBezTo>
                    <a:pt x="3888" y="22280"/>
                    <a:pt x="2563" y="22646"/>
                    <a:pt x="1915" y="23716"/>
                  </a:cubicBezTo>
                  <a:cubicBezTo>
                    <a:pt x="973" y="25327"/>
                    <a:pt x="2098" y="27333"/>
                    <a:pt x="3314" y="28731"/>
                  </a:cubicBezTo>
                  <a:cubicBezTo>
                    <a:pt x="5745" y="31528"/>
                    <a:pt x="8663" y="33868"/>
                    <a:pt x="11885" y="35692"/>
                  </a:cubicBezTo>
                  <a:cubicBezTo>
                    <a:pt x="13040" y="36330"/>
                    <a:pt x="14287" y="36938"/>
                    <a:pt x="15138" y="37971"/>
                  </a:cubicBezTo>
                  <a:cubicBezTo>
                    <a:pt x="15989" y="39005"/>
                    <a:pt x="16353" y="40585"/>
                    <a:pt x="15563" y="41680"/>
                  </a:cubicBezTo>
                  <a:cubicBezTo>
                    <a:pt x="15046" y="42376"/>
                    <a:pt x="14189" y="42682"/>
                    <a:pt x="13301" y="42682"/>
                  </a:cubicBezTo>
                  <a:cubicBezTo>
                    <a:pt x="12833" y="42682"/>
                    <a:pt x="12356" y="42597"/>
                    <a:pt x="11916" y="42440"/>
                  </a:cubicBezTo>
                  <a:cubicBezTo>
                    <a:pt x="10669" y="41984"/>
                    <a:pt x="9636" y="41102"/>
                    <a:pt x="8481" y="40464"/>
                  </a:cubicBezTo>
                  <a:cubicBezTo>
                    <a:pt x="7380" y="39828"/>
                    <a:pt x="6065" y="39438"/>
                    <a:pt x="4804" y="39438"/>
                  </a:cubicBezTo>
                  <a:cubicBezTo>
                    <a:pt x="3592" y="39438"/>
                    <a:pt x="2429" y="39798"/>
                    <a:pt x="1551" y="40646"/>
                  </a:cubicBezTo>
                  <a:cubicBezTo>
                    <a:pt x="396" y="41801"/>
                    <a:pt x="1" y="43595"/>
                    <a:pt x="244" y="45236"/>
                  </a:cubicBezTo>
                  <a:cubicBezTo>
                    <a:pt x="487" y="46877"/>
                    <a:pt x="1277" y="48367"/>
                    <a:pt x="2128" y="49765"/>
                  </a:cubicBezTo>
                  <a:cubicBezTo>
                    <a:pt x="5107" y="54659"/>
                    <a:pt x="9271" y="58884"/>
                    <a:pt x="14287" y="61589"/>
                  </a:cubicBezTo>
                  <a:cubicBezTo>
                    <a:pt x="18084" y="63614"/>
                    <a:pt x="21794" y="64838"/>
                    <a:pt x="25799" y="64838"/>
                  </a:cubicBezTo>
                  <a:cubicBezTo>
                    <a:pt x="27084" y="64838"/>
                    <a:pt x="28400" y="64712"/>
                    <a:pt x="29758" y="64446"/>
                  </a:cubicBezTo>
                  <a:lnTo>
                    <a:pt x="29788" y="64446"/>
                  </a:lnTo>
                  <a:cubicBezTo>
                    <a:pt x="39393" y="59795"/>
                    <a:pt x="43132" y="48914"/>
                    <a:pt x="44378" y="38822"/>
                  </a:cubicBezTo>
                  <a:cubicBezTo>
                    <a:pt x="44591" y="37120"/>
                    <a:pt x="45047" y="35388"/>
                    <a:pt x="44500" y="33777"/>
                  </a:cubicBezTo>
                  <a:cubicBezTo>
                    <a:pt x="44003" y="32390"/>
                    <a:pt x="42673" y="31252"/>
                    <a:pt x="41285" y="31252"/>
                  </a:cubicBezTo>
                  <a:cubicBezTo>
                    <a:pt x="41060" y="31252"/>
                    <a:pt x="40834" y="31282"/>
                    <a:pt x="40609" y="31345"/>
                  </a:cubicBezTo>
                  <a:cubicBezTo>
                    <a:pt x="39272" y="31740"/>
                    <a:pt x="38482" y="33108"/>
                    <a:pt x="37600" y="34202"/>
                  </a:cubicBezTo>
                  <a:cubicBezTo>
                    <a:pt x="36415" y="35631"/>
                    <a:pt x="34834" y="36725"/>
                    <a:pt x="33071" y="37333"/>
                  </a:cubicBezTo>
                  <a:cubicBezTo>
                    <a:pt x="32517" y="37508"/>
                    <a:pt x="31915" y="37634"/>
                    <a:pt x="31330" y="37634"/>
                  </a:cubicBezTo>
                  <a:cubicBezTo>
                    <a:pt x="30695" y="37634"/>
                    <a:pt x="30082" y="37485"/>
                    <a:pt x="29576" y="37090"/>
                  </a:cubicBezTo>
                  <a:cubicBezTo>
                    <a:pt x="28269" y="36057"/>
                    <a:pt x="28390" y="34050"/>
                    <a:pt x="28664" y="32348"/>
                  </a:cubicBezTo>
                  <a:cubicBezTo>
                    <a:pt x="29180" y="29248"/>
                    <a:pt x="29697" y="26148"/>
                    <a:pt x="30214" y="23047"/>
                  </a:cubicBezTo>
                  <a:cubicBezTo>
                    <a:pt x="30487" y="21375"/>
                    <a:pt x="30761" y="19673"/>
                    <a:pt x="30518" y="18002"/>
                  </a:cubicBezTo>
                  <a:cubicBezTo>
                    <a:pt x="30244" y="16330"/>
                    <a:pt x="29332" y="14688"/>
                    <a:pt x="27813" y="13989"/>
                  </a:cubicBezTo>
                  <a:cubicBezTo>
                    <a:pt x="27391" y="13795"/>
                    <a:pt x="26925" y="13702"/>
                    <a:pt x="26459" y="13702"/>
                  </a:cubicBezTo>
                  <a:cubicBezTo>
                    <a:pt x="25244" y="13702"/>
                    <a:pt x="24027" y="14336"/>
                    <a:pt x="23588" y="15479"/>
                  </a:cubicBezTo>
                  <a:cubicBezTo>
                    <a:pt x="23344" y="16117"/>
                    <a:pt x="23375" y="16846"/>
                    <a:pt x="23192" y="17546"/>
                  </a:cubicBezTo>
                  <a:cubicBezTo>
                    <a:pt x="23040" y="18214"/>
                    <a:pt x="22615" y="18944"/>
                    <a:pt x="21916" y="19035"/>
                  </a:cubicBezTo>
                  <a:cubicBezTo>
                    <a:pt x="21866" y="19041"/>
                    <a:pt x="21818" y="19045"/>
                    <a:pt x="21769" y="19045"/>
                  </a:cubicBezTo>
                  <a:cubicBezTo>
                    <a:pt x="21136" y="19045"/>
                    <a:pt x="20609" y="18508"/>
                    <a:pt x="20214" y="17971"/>
                  </a:cubicBezTo>
                  <a:cubicBezTo>
                    <a:pt x="18755" y="15995"/>
                    <a:pt x="17934" y="13655"/>
                    <a:pt x="17174" y="11315"/>
                  </a:cubicBezTo>
                  <a:cubicBezTo>
                    <a:pt x="16414" y="8974"/>
                    <a:pt x="15715" y="6603"/>
                    <a:pt x="14438" y="4506"/>
                  </a:cubicBezTo>
                  <a:cubicBezTo>
                    <a:pt x="13162" y="2439"/>
                    <a:pt x="11247" y="646"/>
                    <a:pt x="8876" y="129"/>
                  </a:cubicBezTo>
                  <a:cubicBezTo>
                    <a:pt x="8480" y="43"/>
                    <a:pt x="8073" y="0"/>
                    <a:pt x="766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48"/>
            <p:cNvSpPr/>
            <p:nvPr/>
          </p:nvSpPr>
          <p:spPr>
            <a:xfrm>
              <a:off x="3426848" y="5882215"/>
              <a:ext cx="826238" cy="2265615"/>
            </a:xfrm>
            <a:custGeom>
              <a:rect b="b" l="l" r="r" t="t"/>
              <a:pathLst>
                <a:path extrusionOk="0" h="64014" w="23345">
                  <a:moveTo>
                    <a:pt x="1" y="0"/>
                  </a:moveTo>
                  <a:lnTo>
                    <a:pt x="1" y="0"/>
                  </a:lnTo>
                  <a:cubicBezTo>
                    <a:pt x="31" y="61"/>
                    <a:pt x="61" y="122"/>
                    <a:pt x="122" y="183"/>
                  </a:cubicBezTo>
                  <a:lnTo>
                    <a:pt x="548" y="700"/>
                  </a:lnTo>
                  <a:cubicBezTo>
                    <a:pt x="943" y="1155"/>
                    <a:pt x="1490" y="1855"/>
                    <a:pt x="2159" y="2736"/>
                  </a:cubicBezTo>
                  <a:cubicBezTo>
                    <a:pt x="4134" y="5228"/>
                    <a:pt x="5897" y="7873"/>
                    <a:pt x="7448" y="10608"/>
                  </a:cubicBezTo>
                  <a:cubicBezTo>
                    <a:pt x="8451" y="12371"/>
                    <a:pt x="9454" y="14317"/>
                    <a:pt x="10487" y="16444"/>
                  </a:cubicBezTo>
                  <a:cubicBezTo>
                    <a:pt x="11521" y="18572"/>
                    <a:pt x="12645" y="20852"/>
                    <a:pt x="13709" y="23283"/>
                  </a:cubicBezTo>
                  <a:cubicBezTo>
                    <a:pt x="14834" y="25806"/>
                    <a:pt x="15837" y="28420"/>
                    <a:pt x="16688" y="31065"/>
                  </a:cubicBezTo>
                  <a:cubicBezTo>
                    <a:pt x="17144" y="32463"/>
                    <a:pt x="17478" y="33861"/>
                    <a:pt x="17873" y="35320"/>
                  </a:cubicBezTo>
                  <a:cubicBezTo>
                    <a:pt x="18238" y="36779"/>
                    <a:pt x="18603" y="38268"/>
                    <a:pt x="18967" y="39758"/>
                  </a:cubicBezTo>
                  <a:cubicBezTo>
                    <a:pt x="20426" y="45351"/>
                    <a:pt x="21582" y="51035"/>
                    <a:pt x="22402" y="56779"/>
                  </a:cubicBezTo>
                  <a:cubicBezTo>
                    <a:pt x="23071" y="62068"/>
                    <a:pt x="22919" y="59940"/>
                    <a:pt x="22676" y="64013"/>
                  </a:cubicBezTo>
                  <a:lnTo>
                    <a:pt x="22919" y="63983"/>
                  </a:lnTo>
                  <a:cubicBezTo>
                    <a:pt x="23162" y="59940"/>
                    <a:pt x="23344" y="62038"/>
                    <a:pt x="22676" y="56719"/>
                  </a:cubicBezTo>
                  <a:cubicBezTo>
                    <a:pt x="21885" y="50974"/>
                    <a:pt x="20730" y="45290"/>
                    <a:pt x="19302" y="39697"/>
                  </a:cubicBezTo>
                  <a:cubicBezTo>
                    <a:pt x="18907" y="38177"/>
                    <a:pt x="18542" y="36718"/>
                    <a:pt x="18177" y="35259"/>
                  </a:cubicBezTo>
                  <a:cubicBezTo>
                    <a:pt x="17812" y="33800"/>
                    <a:pt x="17448" y="32372"/>
                    <a:pt x="16992" y="30973"/>
                  </a:cubicBezTo>
                  <a:cubicBezTo>
                    <a:pt x="16141" y="28329"/>
                    <a:pt x="15138" y="25715"/>
                    <a:pt x="13983" y="23162"/>
                  </a:cubicBezTo>
                  <a:cubicBezTo>
                    <a:pt x="12919" y="20730"/>
                    <a:pt x="11794" y="18451"/>
                    <a:pt x="10730" y="16323"/>
                  </a:cubicBezTo>
                  <a:cubicBezTo>
                    <a:pt x="9697" y="14195"/>
                    <a:pt x="8663" y="12250"/>
                    <a:pt x="7630" y="10517"/>
                  </a:cubicBezTo>
                  <a:cubicBezTo>
                    <a:pt x="6049" y="7751"/>
                    <a:pt x="4256" y="5137"/>
                    <a:pt x="2280" y="2645"/>
                  </a:cubicBezTo>
                  <a:cubicBezTo>
                    <a:pt x="1551" y="1794"/>
                    <a:pt x="1004" y="1125"/>
                    <a:pt x="608" y="669"/>
                  </a:cubicBezTo>
                  <a:lnTo>
                    <a:pt x="153" y="183"/>
                  </a:lnTo>
                  <a:cubicBezTo>
                    <a:pt x="92" y="122"/>
                    <a:pt x="61" y="61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48"/>
            <p:cNvSpPr/>
            <p:nvPr/>
          </p:nvSpPr>
          <p:spPr>
            <a:xfrm>
              <a:off x="4026043" y="6341574"/>
              <a:ext cx="189385" cy="635826"/>
            </a:xfrm>
            <a:custGeom>
              <a:rect b="b" l="l" r="r" t="t"/>
              <a:pathLst>
                <a:path extrusionOk="0" h="17965" w="5351">
                  <a:moveTo>
                    <a:pt x="5351" y="0"/>
                  </a:moveTo>
                  <a:lnTo>
                    <a:pt x="5351" y="0"/>
                  </a:lnTo>
                  <a:cubicBezTo>
                    <a:pt x="5229" y="213"/>
                    <a:pt x="5107" y="456"/>
                    <a:pt x="5016" y="669"/>
                  </a:cubicBezTo>
                  <a:cubicBezTo>
                    <a:pt x="4834" y="1125"/>
                    <a:pt x="4591" y="1763"/>
                    <a:pt x="4287" y="2554"/>
                  </a:cubicBezTo>
                  <a:cubicBezTo>
                    <a:pt x="3709" y="4165"/>
                    <a:pt x="3041" y="6414"/>
                    <a:pt x="2372" y="8906"/>
                  </a:cubicBezTo>
                  <a:cubicBezTo>
                    <a:pt x="1703" y="11429"/>
                    <a:pt x="1126" y="13618"/>
                    <a:pt x="670" y="15320"/>
                  </a:cubicBezTo>
                  <a:lnTo>
                    <a:pt x="153" y="17265"/>
                  </a:lnTo>
                  <a:cubicBezTo>
                    <a:pt x="62" y="17478"/>
                    <a:pt x="1" y="17721"/>
                    <a:pt x="1" y="17964"/>
                  </a:cubicBezTo>
                  <a:cubicBezTo>
                    <a:pt x="92" y="17751"/>
                    <a:pt x="183" y="17508"/>
                    <a:pt x="275" y="17265"/>
                  </a:cubicBezTo>
                  <a:cubicBezTo>
                    <a:pt x="427" y="16839"/>
                    <a:pt x="639" y="16171"/>
                    <a:pt x="882" y="15380"/>
                  </a:cubicBezTo>
                  <a:cubicBezTo>
                    <a:pt x="1399" y="13770"/>
                    <a:pt x="2007" y="11490"/>
                    <a:pt x="2676" y="8997"/>
                  </a:cubicBezTo>
                  <a:cubicBezTo>
                    <a:pt x="3344" y="6475"/>
                    <a:pt x="3983" y="4225"/>
                    <a:pt x="4500" y="2614"/>
                  </a:cubicBezTo>
                  <a:cubicBezTo>
                    <a:pt x="4773" y="1824"/>
                    <a:pt x="4986" y="1155"/>
                    <a:pt x="5138" y="730"/>
                  </a:cubicBezTo>
                  <a:cubicBezTo>
                    <a:pt x="5229" y="487"/>
                    <a:pt x="5290" y="243"/>
                    <a:pt x="53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48"/>
            <p:cNvSpPr/>
            <p:nvPr/>
          </p:nvSpPr>
          <p:spPr>
            <a:xfrm>
              <a:off x="3288074" y="6714859"/>
              <a:ext cx="736943" cy="262542"/>
            </a:xfrm>
            <a:custGeom>
              <a:rect b="b" l="l" r="r" t="t"/>
              <a:pathLst>
                <a:path extrusionOk="0" h="7418" w="20822">
                  <a:moveTo>
                    <a:pt x="1" y="1"/>
                  </a:moveTo>
                  <a:lnTo>
                    <a:pt x="1" y="1"/>
                  </a:lnTo>
                  <a:cubicBezTo>
                    <a:pt x="274" y="92"/>
                    <a:pt x="578" y="183"/>
                    <a:pt x="852" y="244"/>
                  </a:cubicBezTo>
                  <a:cubicBezTo>
                    <a:pt x="1399" y="365"/>
                    <a:pt x="2189" y="578"/>
                    <a:pt x="3131" y="852"/>
                  </a:cubicBezTo>
                  <a:cubicBezTo>
                    <a:pt x="5046" y="1368"/>
                    <a:pt x="7691" y="2189"/>
                    <a:pt x="10578" y="3223"/>
                  </a:cubicBezTo>
                  <a:cubicBezTo>
                    <a:pt x="13466" y="4256"/>
                    <a:pt x="16019" y="5289"/>
                    <a:pt x="17843" y="6110"/>
                  </a:cubicBezTo>
                  <a:cubicBezTo>
                    <a:pt x="18785" y="6505"/>
                    <a:pt x="19515" y="6840"/>
                    <a:pt x="20031" y="7083"/>
                  </a:cubicBezTo>
                  <a:cubicBezTo>
                    <a:pt x="20274" y="7235"/>
                    <a:pt x="20548" y="7326"/>
                    <a:pt x="20822" y="7417"/>
                  </a:cubicBezTo>
                  <a:cubicBezTo>
                    <a:pt x="20578" y="7265"/>
                    <a:pt x="20335" y="7113"/>
                    <a:pt x="20062" y="6992"/>
                  </a:cubicBezTo>
                  <a:cubicBezTo>
                    <a:pt x="19575" y="6718"/>
                    <a:pt x="18846" y="6323"/>
                    <a:pt x="17934" y="5897"/>
                  </a:cubicBezTo>
                  <a:cubicBezTo>
                    <a:pt x="16110" y="5046"/>
                    <a:pt x="13557" y="3952"/>
                    <a:pt x="10669" y="2919"/>
                  </a:cubicBezTo>
                  <a:cubicBezTo>
                    <a:pt x="8207" y="2037"/>
                    <a:pt x="5715" y="1277"/>
                    <a:pt x="3192" y="639"/>
                  </a:cubicBezTo>
                  <a:cubicBezTo>
                    <a:pt x="2219" y="396"/>
                    <a:pt x="1399" y="244"/>
                    <a:pt x="852" y="122"/>
                  </a:cubicBezTo>
                  <a:cubicBezTo>
                    <a:pt x="578" y="61"/>
                    <a:pt x="304" y="31"/>
                    <a:pt x="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48"/>
            <p:cNvSpPr/>
            <p:nvPr/>
          </p:nvSpPr>
          <p:spPr>
            <a:xfrm>
              <a:off x="4221834" y="6964446"/>
              <a:ext cx="536869" cy="910118"/>
            </a:xfrm>
            <a:custGeom>
              <a:rect b="b" l="l" r="r" t="t"/>
              <a:pathLst>
                <a:path extrusionOk="0" h="25715" w="15169">
                  <a:moveTo>
                    <a:pt x="15168" y="0"/>
                  </a:moveTo>
                  <a:lnTo>
                    <a:pt x="15168" y="0"/>
                  </a:lnTo>
                  <a:cubicBezTo>
                    <a:pt x="15168" y="0"/>
                    <a:pt x="15108" y="92"/>
                    <a:pt x="14986" y="244"/>
                  </a:cubicBezTo>
                  <a:cubicBezTo>
                    <a:pt x="14864" y="395"/>
                    <a:pt x="14682" y="669"/>
                    <a:pt x="14500" y="973"/>
                  </a:cubicBezTo>
                  <a:cubicBezTo>
                    <a:pt x="14074" y="1581"/>
                    <a:pt x="13497" y="2523"/>
                    <a:pt x="12767" y="3648"/>
                  </a:cubicBezTo>
                  <a:cubicBezTo>
                    <a:pt x="11339" y="5927"/>
                    <a:pt x="9484" y="9180"/>
                    <a:pt x="7448" y="12766"/>
                  </a:cubicBezTo>
                  <a:cubicBezTo>
                    <a:pt x="5442" y="16353"/>
                    <a:pt x="3588" y="19605"/>
                    <a:pt x="2220" y="21916"/>
                  </a:cubicBezTo>
                  <a:cubicBezTo>
                    <a:pt x="1551" y="23071"/>
                    <a:pt x="1004" y="23982"/>
                    <a:pt x="579" y="24682"/>
                  </a:cubicBezTo>
                  <a:cubicBezTo>
                    <a:pt x="396" y="24955"/>
                    <a:pt x="275" y="25229"/>
                    <a:pt x="153" y="25441"/>
                  </a:cubicBezTo>
                  <a:cubicBezTo>
                    <a:pt x="92" y="25533"/>
                    <a:pt x="31" y="25624"/>
                    <a:pt x="1" y="25715"/>
                  </a:cubicBezTo>
                  <a:cubicBezTo>
                    <a:pt x="92" y="25654"/>
                    <a:pt x="153" y="25563"/>
                    <a:pt x="183" y="25472"/>
                  </a:cubicBezTo>
                  <a:lnTo>
                    <a:pt x="700" y="24742"/>
                  </a:lnTo>
                  <a:cubicBezTo>
                    <a:pt x="1126" y="24134"/>
                    <a:pt x="1703" y="23223"/>
                    <a:pt x="2402" y="22068"/>
                  </a:cubicBezTo>
                  <a:cubicBezTo>
                    <a:pt x="3831" y="19788"/>
                    <a:pt x="5715" y="16536"/>
                    <a:pt x="7721" y="12949"/>
                  </a:cubicBezTo>
                  <a:cubicBezTo>
                    <a:pt x="9758" y="9362"/>
                    <a:pt x="11582" y="6110"/>
                    <a:pt x="12950" y="3800"/>
                  </a:cubicBezTo>
                  <a:lnTo>
                    <a:pt x="14591" y="1034"/>
                  </a:lnTo>
                  <a:lnTo>
                    <a:pt x="15047" y="274"/>
                  </a:lnTo>
                  <a:cubicBezTo>
                    <a:pt x="15108" y="183"/>
                    <a:pt x="15138" y="92"/>
                    <a:pt x="151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48"/>
            <p:cNvSpPr/>
            <p:nvPr/>
          </p:nvSpPr>
          <p:spPr>
            <a:xfrm>
              <a:off x="3264397" y="7388307"/>
              <a:ext cx="957473" cy="486258"/>
            </a:xfrm>
            <a:custGeom>
              <a:rect b="b" l="l" r="r" t="t"/>
              <a:pathLst>
                <a:path extrusionOk="0" h="13739" w="27053">
                  <a:moveTo>
                    <a:pt x="1" y="0"/>
                  </a:moveTo>
                  <a:lnTo>
                    <a:pt x="1" y="0"/>
                  </a:lnTo>
                  <a:cubicBezTo>
                    <a:pt x="92" y="61"/>
                    <a:pt x="183" y="122"/>
                    <a:pt x="274" y="152"/>
                  </a:cubicBezTo>
                  <a:lnTo>
                    <a:pt x="1034" y="578"/>
                  </a:lnTo>
                  <a:lnTo>
                    <a:pt x="3952" y="2067"/>
                  </a:lnTo>
                  <a:cubicBezTo>
                    <a:pt x="6384" y="3313"/>
                    <a:pt x="9758" y="5076"/>
                    <a:pt x="13436" y="7022"/>
                  </a:cubicBezTo>
                  <a:cubicBezTo>
                    <a:pt x="17144" y="8937"/>
                    <a:pt x="20518" y="10699"/>
                    <a:pt x="23010" y="11885"/>
                  </a:cubicBezTo>
                  <a:cubicBezTo>
                    <a:pt x="24226" y="12493"/>
                    <a:pt x="25229" y="12949"/>
                    <a:pt x="25928" y="13283"/>
                  </a:cubicBezTo>
                  <a:lnTo>
                    <a:pt x="26749" y="13617"/>
                  </a:lnTo>
                  <a:cubicBezTo>
                    <a:pt x="26840" y="13678"/>
                    <a:pt x="26931" y="13709"/>
                    <a:pt x="27053" y="13739"/>
                  </a:cubicBezTo>
                  <a:cubicBezTo>
                    <a:pt x="27053" y="13739"/>
                    <a:pt x="26962" y="13678"/>
                    <a:pt x="26779" y="13587"/>
                  </a:cubicBezTo>
                  <a:lnTo>
                    <a:pt x="26020" y="13161"/>
                  </a:lnTo>
                  <a:lnTo>
                    <a:pt x="23132" y="11703"/>
                  </a:lnTo>
                  <a:cubicBezTo>
                    <a:pt x="20670" y="10456"/>
                    <a:pt x="17326" y="8693"/>
                    <a:pt x="13618" y="6718"/>
                  </a:cubicBezTo>
                  <a:cubicBezTo>
                    <a:pt x="9940" y="4772"/>
                    <a:pt x="6536" y="3040"/>
                    <a:pt x="4074" y="1854"/>
                  </a:cubicBezTo>
                  <a:cubicBezTo>
                    <a:pt x="2828" y="1246"/>
                    <a:pt x="1825" y="790"/>
                    <a:pt x="1125" y="456"/>
                  </a:cubicBezTo>
                  <a:lnTo>
                    <a:pt x="335" y="122"/>
                  </a:lnTo>
                  <a:cubicBezTo>
                    <a:pt x="214" y="61"/>
                    <a:pt x="122" y="31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48"/>
            <p:cNvSpPr/>
            <p:nvPr/>
          </p:nvSpPr>
          <p:spPr>
            <a:xfrm>
              <a:off x="4002401" y="6360650"/>
              <a:ext cx="930575" cy="1788241"/>
            </a:xfrm>
            <a:custGeom>
              <a:rect b="b" l="l" r="r" t="t"/>
              <a:pathLst>
                <a:path extrusionOk="0" h="50526" w="26293">
                  <a:moveTo>
                    <a:pt x="19392" y="1"/>
                  </a:moveTo>
                  <a:cubicBezTo>
                    <a:pt x="18616" y="1"/>
                    <a:pt x="16692" y="529"/>
                    <a:pt x="15806" y="5510"/>
                  </a:cubicBezTo>
                  <a:cubicBezTo>
                    <a:pt x="14681" y="11863"/>
                    <a:pt x="14590" y="15328"/>
                    <a:pt x="14590" y="15328"/>
                  </a:cubicBezTo>
                  <a:cubicBezTo>
                    <a:pt x="14590" y="15328"/>
                    <a:pt x="14309" y="16324"/>
                    <a:pt x="13618" y="16324"/>
                  </a:cubicBezTo>
                  <a:cubicBezTo>
                    <a:pt x="13490" y="16324"/>
                    <a:pt x="13348" y="16290"/>
                    <a:pt x="13192" y="16209"/>
                  </a:cubicBezTo>
                  <a:cubicBezTo>
                    <a:pt x="12344" y="15785"/>
                    <a:pt x="11065" y="14480"/>
                    <a:pt x="9928" y="14480"/>
                  </a:cubicBezTo>
                  <a:cubicBezTo>
                    <a:pt x="9680" y="14480"/>
                    <a:pt x="9439" y="14542"/>
                    <a:pt x="9210" y="14689"/>
                  </a:cubicBezTo>
                  <a:cubicBezTo>
                    <a:pt x="7934" y="15510"/>
                    <a:pt x="7964" y="17182"/>
                    <a:pt x="8906" y="19401"/>
                  </a:cubicBezTo>
                  <a:cubicBezTo>
                    <a:pt x="9879" y="21589"/>
                    <a:pt x="11824" y="26513"/>
                    <a:pt x="11976" y="26939"/>
                  </a:cubicBezTo>
                  <a:cubicBezTo>
                    <a:pt x="12136" y="27312"/>
                    <a:pt x="12109" y="27919"/>
                    <a:pt x="11587" y="27919"/>
                  </a:cubicBezTo>
                  <a:cubicBezTo>
                    <a:pt x="11514" y="27919"/>
                    <a:pt x="11431" y="27907"/>
                    <a:pt x="11338" y="27881"/>
                  </a:cubicBezTo>
                  <a:cubicBezTo>
                    <a:pt x="10796" y="27708"/>
                    <a:pt x="8219" y="26193"/>
                    <a:pt x="6341" y="26193"/>
                  </a:cubicBezTo>
                  <a:cubicBezTo>
                    <a:pt x="5583" y="26193"/>
                    <a:pt x="4940" y="26439"/>
                    <a:pt x="4590" y="27121"/>
                  </a:cubicBezTo>
                  <a:cubicBezTo>
                    <a:pt x="3344" y="29462"/>
                    <a:pt x="7052" y="35146"/>
                    <a:pt x="7417" y="35784"/>
                  </a:cubicBezTo>
                  <a:cubicBezTo>
                    <a:pt x="7812" y="36422"/>
                    <a:pt x="7782" y="36726"/>
                    <a:pt x="7508" y="37000"/>
                  </a:cubicBezTo>
                  <a:cubicBezTo>
                    <a:pt x="7477" y="37034"/>
                    <a:pt x="7431" y="37050"/>
                    <a:pt x="7371" y="37050"/>
                  </a:cubicBezTo>
                  <a:cubicBezTo>
                    <a:pt x="6895" y="37050"/>
                    <a:pt x="5558" y="36064"/>
                    <a:pt x="4316" y="35389"/>
                  </a:cubicBezTo>
                  <a:cubicBezTo>
                    <a:pt x="3520" y="34956"/>
                    <a:pt x="2615" y="34563"/>
                    <a:pt x="1871" y="34563"/>
                  </a:cubicBezTo>
                  <a:cubicBezTo>
                    <a:pt x="1309" y="34563"/>
                    <a:pt x="839" y="34787"/>
                    <a:pt x="578" y="35389"/>
                  </a:cubicBezTo>
                  <a:cubicBezTo>
                    <a:pt x="0" y="36817"/>
                    <a:pt x="1125" y="41590"/>
                    <a:pt x="7903" y="47821"/>
                  </a:cubicBezTo>
                  <a:lnTo>
                    <a:pt x="11216" y="50526"/>
                  </a:lnTo>
                  <a:lnTo>
                    <a:pt x="15229" y="49067"/>
                  </a:lnTo>
                  <a:cubicBezTo>
                    <a:pt x="23679" y="45359"/>
                    <a:pt x="26293" y="41225"/>
                    <a:pt x="26201" y="39705"/>
                  </a:cubicBezTo>
                  <a:cubicBezTo>
                    <a:pt x="26117" y="38629"/>
                    <a:pt x="25197" y="38314"/>
                    <a:pt x="24124" y="38314"/>
                  </a:cubicBezTo>
                  <a:cubicBezTo>
                    <a:pt x="23651" y="38314"/>
                    <a:pt x="23149" y="38375"/>
                    <a:pt x="22675" y="38459"/>
                  </a:cubicBezTo>
                  <a:cubicBezTo>
                    <a:pt x="21433" y="38674"/>
                    <a:pt x="20059" y="39077"/>
                    <a:pt x="19439" y="39077"/>
                  </a:cubicBezTo>
                  <a:cubicBezTo>
                    <a:pt x="19271" y="39077"/>
                    <a:pt x="19158" y="39047"/>
                    <a:pt x="19119" y="38976"/>
                  </a:cubicBezTo>
                  <a:cubicBezTo>
                    <a:pt x="18967" y="38611"/>
                    <a:pt x="19028" y="38276"/>
                    <a:pt x="19605" y="37821"/>
                  </a:cubicBezTo>
                  <a:cubicBezTo>
                    <a:pt x="20183" y="37365"/>
                    <a:pt x="25502" y="33170"/>
                    <a:pt x="25107" y="30556"/>
                  </a:cubicBezTo>
                  <a:cubicBezTo>
                    <a:pt x="24896" y="29158"/>
                    <a:pt x="23242" y="28838"/>
                    <a:pt x="21628" y="28838"/>
                  </a:cubicBezTo>
                  <a:cubicBezTo>
                    <a:pt x="20263" y="28838"/>
                    <a:pt x="18927" y="29067"/>
                    <a:pt x="18515" y="29067"/>
                  </a:cubicBezTo>
                  <a:cubicBezTo>
                    <a:pt x="18502" y="29067"/>
                    <a:pt x="18491" y="29067"/>
                    <a:pt x="18481" y="29067"/>
                  </a:cubicBezTo>
                  <a:cubicBezTo>
                    <a:pt x="17691" y="29067"/>
                    <a:pt x="17873" y="28368"/>
                    <a:pt x="18177" y="28003"/>
                  </a:cubicBezTo>
                  <a:cubicBezTo>
                    <a:pt x="18481" y="27638"/>
                    <a:pt x="21885" y="23626"/>
                    <a:pt x="23527" y="21863"/>
                  </a:cubicBezTo>
                  <a:cubicBezTo>
                    <a:pt x="25168" y="20100"/>
                    <a:pt x="25685" y="18459"/>
                    <a:pt x="24803" y="17304"/>
                  </a:cubicBezTo>
                  <a:cubicBezTo>
                    <a:pt x="24500" y="16920"/>
                    <a:pt x="24054" y="16788"/>
                    <a:pt x="23551" y="16788"/>
                  </a:cubicBezTo>
                  <a:cubicBezTo>
                    <a:pt x="22539" y="16788"/>
                    <a:pt x="21299" y="17324"/>
                    <a:pt x="20548" y="17425"/>
                  </a:cubicBezTo>
                  <a:cubicBezTo>
                    <a:pt x="20491" y="17433"/>
                    <a:pt x="20437" y="17436"/>
                    <a:pt x="20386" y="17436"/>
                  </a:cubicBezTo>
                  <a:cubicBezTo>
                    <a:pt x="19429" y="17436"/>
                    <a:pt x="19484" y="16148"/>
                    <a:pt x="19484" y="16148"/>
                  </a:cubicBezTo>
                  <a:cubicBezTo>
                    <a:pt x="19484" y="16148"/>
                    <a:pt x="20548" y="12835"/>
                    <a:pt x="21551" y="6483"/>
                  </a:cubicBezTo>
                  <a:cubicBezTo>
                    <a:pt x="22554" y="130"/>
                    <a:pt x="19697" y="8"/>
                    <a:pt x="19697" y="8"/>
                  </a:cubicBezTo>
                  <a:lnTo>
                    <a:pt x="19697" y="8"/>
                  </a:lnTo>
                  <a:lnTo>
                    <a:pt x="19727" y="39"/>
                  </a:lnTo>
                  <a:cubicBezTo>
                    <a:pt x="19727" y="39"/>
                    <a:pt x="19601" y="1"/>
                    <a:pt x="1939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48"/>
            <p:cNvSpPr/>
            <p:nvPr/>
          </p:nvSpPr>
          <p:spPr>
            <a:xfrm>
              <a:off x="4399363" y="6562105"/>
              <a:ext cx="267886" cy="1586787"/>
            </a:xfrm>
            <a:custGeom>
              <a:rect b="b" l="l" r="r" t="t"/>
              <a:pathLst>
                <a:path extrusionOk="0" h="44834" w="7569">
                  <a:moveTo>
                    <a:pt x="7569" y="0"/>
                  </a:moveTo>
                  <a:cubicBezTo>
                    <a:pt x="7569" y="31"/>
                    <a:pt x="7538" y="61"/>
                    <a:pt x="7538" y="122"/>
                  </a:cubicBezTo>
                  <a:cubicBezTo>
                    <a:pt x="7538" y="183"/>
                    <a:pt x="7508" y="304"/>
                    <a:pt x="7478" y="456"/>
                  </a:cubicBezTo>
                  <a:cubicBezTo>
                    <a:pt x="7417" y="760"/>
                    <a:pt x="7326" y="1186"/>
                    <a:pt x="7234" y="1763"/>
                  </a:cubicBezTo>
                  <a:cubicBezTo>
                    <a:pt x="7022" y="2888"/>
                    <a:pt x="6748" y="4529"/>
                    <a:pt x="6353" y="6535"/>
                  </a:cubicBezTo>
                  <a:cubicBezTo>
                    <a:pt x="5654" y="10608"/>
                    <a:pt x="4712" y="16201"/>
                    <a:pt x="3709" y="22402"/>
                  </a:cubicBezTo>
                  <a:cubicBezTo>
                    <a:pt x="2705" y="28603"/>
                    <a:pt x="1763" y="34195"/>
                    <a:pt x="1095" y="38268"/>
                  </a:cubicBezTo>
                  <a:lnTo>
                    <a:pt x="274" y="43071"/>
                  </a:lnTo>
                  <a:cubicBezTo>
                    <a:pt x="183" y="43618"/>
                    <a:pt x="122" y="44074"/>
                    <a:pt x="61" y="44378"/>
                  </a:cubicBezTo>
                  <a:cubicBezTo>
                    <a:pt x="31" y="44500"/>
                    <a:pt x="0" y="44621"/>
                    <a:pt x="0" y="44712"/>
                  </a:cubicBezTo>
                  <a:cubicBezTo>
                    <a:pt x="0" y="44743"/>
                    <a:pt x="0" y="44773"/>
                    <a:pt x="0" y="44834"/>
                  </a:cubicBezTo>
                  <a:cubicBezTo>
                    <a:pt x="31" y="44773"/>
                    <a:pt x="31" y="44743"/>
                    <a:pt x="31" y="44712"/>
                  </a:cubicBezTo>
                  <a:cubicBezTo>
                    <a:pt x="61" y="44621"/>
                    <a:pt x="91" y="44530"/>
                    <a:pt x="122" y="44378"/>
                  </a:cubicBezTo>
                  <a:cubicBezTo>
                    <a:pt x="183" y="44074"/>
                    <a:pt x="243" y="43618"/>
                    <a:pt x="365" y="43071"/>
                  </a:cubicBezTo>
                  <a:cubicBezTo>
                    <a:pt x="547" y="41916"/>
                    <a:pt x="851" y="40305"/>
                    <a:pt x="1216" y="38268"/>
                  </a:cubicBezTo>
                  <a:cubicBezTo>
                    <a:pt x="1915" y="34226"/>
                    <a:pt x="2857" y="28603"/>
                    <a:pt x="3891" y="22432"/>
                  </a:cubicBezTo>
                  <a:cubicBezTo>
                    <a:pt x="4894" y="16232"/>
                    <a:pt x="5836" y="10639"/>
                    <a:pt x="6505" y="6566"/>
                  </a:cubicBezTo>
                  <a:lnTo>
                    <a:pt x="7326" y="1763"/>
                  </a:lnTo>
                  <a:cubicBezTo>
                    <a:pt x="7417" y="1216"/>
                    <a:pt x="7478" y="760"/>
                    <a:pt x="7538" y="456"/>
                  </a:cubicBezTo>
                  <a:cubicBezTo>
                    <a:pt x="7538" y="304"/>
                    <a:pt x="7569" y="183"/>
                    <a:pt x="7569" y="122"/>
                  </a:cubicBezTo>
                  <a:lnTo>
                    <a:pt x="756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48"/>
            <p:cNvSpPr/>
            <p:nvPr/>
          </p:nvSpPr>
          <p:spPr>
            <a:xfrm>
              <a:off x="4278852" y="7420585"/>
              <a:ext cx="222725" cy="175370"/>
            </a:xfrm>
            <a:custGeom>
              <a:rect b="b" l="l" r="r" t="t"/>
              <a:pathLst>
                <a:path extrusionOk="0" h="4955" w="6293">
                  <a:moveTo>
                    <a:pt x="1" y="0"/>
                  </a:moveTo>
                  <a:cubicBezTo>
                    <a:pt x="62" y="91"/>
                    <a:pt x="123" y="182"/>
                    <a:pt x="214" y="243"/>
                  </a:cubicBezTo>
                  <a:cubicBezTo>
                    <a:pt x="366" y="395"/>
                    <a:pt x="578" y="608"/>
                    <a:pt x="852" y="851"/>
                  </a:cubicBezTo>
                  <a:cubicBezTo>
                    <a:pt x="1369" y="1337"/>
                    <a:pt x="2129" y="1976"/>
                    <a:pt x="3010" y="2675"/>
                  </a:cubicBezTo>
                  <a:cubicBezTo>
                    <a:pt x="3861" y="3374"/>
                    <a:pt x="4682" y="3951"/>
                    <a:pt x="5290" y="4347"/>
                  </a:cubicBezTo>
                  <a:cubicBezTo>
                    <a:pt x="5594" y="4559"/>
                    <a:pt x="5837" y="4711"/>
                    <a:pt x="6019" y="4803"/>
                  </a:cubicBezTo>
                  <a:cubicBezTo>
                    <a:pt x="6080" y="4863"/>
                    <a:pt x="6171" y="4924"/>
                    <a:pt x="6293" y="4955"/>
                  </a:cubicBezTo>
                  <a:cubicBezTo>
                    <a:pt x="5989" y="4711"/>
                    <a:pt x="5685" y="4468"/>
                    <a:pt x="5351" y="4255"/>
                  </a:cubicBezTo>
                  <a:cubicBezTo>
                    <a:pt x="4773" y="3830"/>
                    <a:pt x="3952" y="3222"/>
                    <a:pt x="3101" y="2553"/>
                  </a:cubicBezTo>
                  <a:cubicBezTo>
                    <a:pt x="2250" y="1854"/>
                    <a:pt x="1460" y="1216"/>
                    <a:pt x="913" y="760"/>
                  </a:cubicBezTo>
                  <a:cubicBezTo>
                    <a:pt x="639" y="486"/>
                    <a:pt x="335" y="243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48"/>
            <p:cNvSpPr/>
            <p:nvPr/>
          </p:nvSpPr>
          <p:spPr>
            <a:xfrm>
              <a:off x="4500480" y="7485106"/>
              <a:ext cx="239926" cy="106531"/>
            </a:xfrm>
            <a:custGeom>
              <a:rect b="b" l="l" r="r" t="t"/>
              <a:pathLst>
                <a:path extrusionOk="0" h="3010" w="6779">
                  <a:moveTo>
                    <a:pt x="6779" y="1"/>
                  </a:moveTo>
                  <a:lnTo>
                    <a:pt x="6779" y="1"/>
                  </a:lnTo>
                  <a:cubicBezTo>
                    <a:pt x="6414" y="92"/>
                    <a:pt x="6080" y="214"/>
                    <a:pt x="5745" y="366"/>
                  </a:cubicBezTo>
                  <a:cubicBezTo>
                    <a:pt x="5137" y="639"/>
                    <a:pt x="4286" y="1004"/>
                    <a:pt x="3344" y="1429"/>
                  </a:cubicBezTo>
                  <a:cubicBezTo>
                    <a:pt x="2432" y="1855"/>
                    <a:pt x="1581" y="2220"/>
                    <a:pt x="973" y="2524"/>
                  </a:cubicBezTo>
                  <a:cubicBezTo>
                    <a:pt x="639" y="2645"/>
                    <a:pt x="304" y="2828"/>
                    <a:pt x="0" y="3010"/>
                  </a:cubicBezTo>
                  <a:cubicBezTo>
                    <a:pt x="365" y="2919"/>
                    <a:pt x="700" y="2767"/>
                    <a:pt x="1034" y="2615"/>
                  </a:cubicBezTo>
                  <a:cubicBezTo>
                    <a:pt x="1642" y="2372"/>
                    <a:pt x="2493" y="2007"/>
                    <a:pt x="3435" y="1581"/>
                  </a:cubicBezTo>
                  <a:cubicBezTo>
                    <a:pt x="4347" y="1156"/>
                    <a:pt x="5198" y="791"/>
                    <a:pt x="5806" y="487"/>
                  </a:cubicBezTo>
                  <a:cubicBezTo>
                    <a:pt x="6140" y="335"/>
                    <a:pt x="6444" y="183"/>
                    <a:pt x="677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48"/>
            <p:cNvSpPr/>
            <p:nvPr/>
          </p:nvSpPr>
          <p:spPr>
            <a:xfrm>
              <a:off x="4435924" y="7833651"/>
              <a:ext cx="307702" cy="134527"/>
            </a:xfrm>
            <a:custGeom>
              <a:rect b="b" l="l" r="r" t="t"/>
              <a:pathLst>
                <a:path extrusionOk="0" h="3801" w="8694">
                  <a:moveTo>
                    <a:pt x="8694" y="1"/>
                  </a:moveTo>
                  <a:lnTo>
                    <a:pt x="8694" y="1"/>
                  </a:lnTo>
                  <a:cubicBezTo>
                    <a:pt x="8572" y="31"/>
                    <a:pt x="8451" y="62"/>
                    <a:pt x="8360" y="123"/>
                  </a:cubicBezTo>
                  <a:lnTo>
                    <a:pt x="7417" y="518"/>
                  </a:lnTo>
                  <a:cubicBezTo>
                    <a:pt x="6597" y="852"/>
                    <a:pt x="5533" y="1308"/>
                    <a:pt x="4317" y="1825"/>
                  </a:cubicBezTo>
                  <a:cubicBezTo>
                    <a:pt x="3131" y="2341"/>
                    <a:pt x="2037" y="2828"/>
                    <a:pt x="1247" y="3193"/>
                  </a:cubicBezTo>
                  <a:lnTo>
                    <a:pt x="335" y="3618"/>
                  </a:lnTo>
                  <a:cubicBezTo>
                    <a:pt x="213" y="3679"/>
                    <a:pt x="122" y="3740"/>
                    <a:pt x="1" y="3800"/>
                  </a:cubicBezTo>
                  <a:cubicBezTo>
                    <a:pt x="122" y="3770"/>
                    <a:pt x="244" y="3740"/>
                    <a:pt x="365" y="3679"/>
                  </a:cubicBezTo>
                  <a:lnTo>
                    <a:pt x="1308" y="3314"/>
                  </a:lnTo>
                  <a:cubicBezTo>
                    <a:pt x="2128" y="2980"/>
                    <a:pt x="3192" y="2493"/>
                    <a:pt x="4408" y="1977"/>
                  </a:cubicBezTo>
                  <a:cubicBezTo>
                    <a:pt x="5594" y="1460"/>
                    <a:pt x="6688" y="974"/>
                    <a:pt x="7448" y="609"/>
                  </a:cubicBezTo>
                  <a:lnTo>
                    <a:pt x="8390" y="183"/>
                  </a:lnTo>
                  <a:cubicBezTo>
                    <a:pt x="8481" y="153"/>
                    <a:pt x="8603" y="92"/>
                    <a:pt x="86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48"/>
            <p:cNvSpPr/>
            <p:nvPr/>
          </p:nvSpPr>
          <p:spPr>
            <a:xfrm>
              <a:off x="4165914" y="7733632"/>
              <a:ext cx="276522" cy="229166"/>
            </a:xfrm>
            <a:custGeom>
              <a:rect b="b" l="l" r="r" t="t"/>
              <a:pathLst>
                <a:path extrusionOk="0" h="6475" w="7813">
                  <a:moveTo>
                    <a:pt x="0" y="0"/>
                  </a:moveTo>
                  <a:cubicBezTo>
                    <a:pt x="92" y="91"/>
                    <a:pt x="183" y="183"/>
                    <a:pt x="274" y="274"/>
                  </a:cubicBezTo>
                  <a:cubicBezTo>
                    <a:pt x="456" y="456"/>
                    <a:pt x="730" y="730"/>
                    <a:pt x="1064" y="1034"/>
                  </a:cubicBezTo>
                  <a:cubicBezTo>
                    <a:pt x="1733" y="1672"/>
                    <a:pt x="2675" y="2523"/>
                    <a:pt x="3769" y="3435"/>
                  </a:cubicBezTo>
                  <a:cubicBezTo>
                    <a:pt x="4833" y="4316"/>
                    <a:pt x="5836" y="5107"/>
                    <a:pt x="6596" y="5623"/>
                  </a:cubicBezTo>
                  <a:cubicBezTo>
                    <a:pt x="6961" y="5897"/>
                    <a:pt x="7265" y="6140"/>
                    <a:pt x="7478" y="6262"/>
                  </a:cubicBezTo>
                  <a:cubicBezTo>
                    <a:pt x="7599" y="6353"/>
                    <a:pt x="7691" y="6414"/>
                    <a:pt x="7812" y="6474"/>
                  </a:cubicBezTo>
                  <a:cubicBezTo>
                    <a:pt x="7721" y="6383"/>
                    <a:pt x="7630" y="6292"/>
                    <a:pt x="7508" y="6231"/>
                  </a:cubicBezTo>
                  <a:lnTo>
                    <a:pt x="6657" y="5532"/>
                  </a:lnTo>
                  <a:cubicBezTo>
                    <a:pt x="5928" y="4985"/>
                    <a:pt x="4955" y="4195"/>
                    <a:pt x="3861" y="3283"/>
                  </a:cubicBezTo>
                  <a:cubicBezTo>
                    <a:pt x="2797" y="2401"/>
                    <a:pt x="1824" y="1581"/>
                    <a:pt x="1155" y="973"/>
                  </a:cubicBezTo>
                  <a:lnTo>
                    <a:pt x="335" y="243"/>
                  </a:lnTo>
                  <a:cubicBezTo>
                    <a:pt x="213" y="152"/>
                    <a:pt x="122" y="6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" name="Google Shape;1108;p48"/>
          <p:cNvGrpSpPr/>
          <p:nvPr/>
        </p:nvGrpSpPr>
        <p:grpSpPr>
          <a:xfrm>
            <a:off x="6683963" y="4278168"/>
            <a:ext cx="668104" cy="895218"/>
            <a:chOff x="122038" y="7256930"/>
            <a:chExt cx="668104" cy="895218"/>
          </a:xfrm>
        </p:grpSpPr>
        <p:sp>
          <p:nvSpPr>
            <p:cNvPr id="1109" name="Google Shape;1109;p48"/>
            <p:cNvSpPr/>
            <p:nvPr/>
          </p:nvSpPr>
          <p:spPr>
            <a:xfrm>
              <a:off x="522256" y="7780173"/>
              <a:ext cx="267886" cy="162204"/>
            </a:xfrm>
            <a:custGeom>
              <a:rect b="b" l="l" r="r" t="t"/>
              <a:pathLst>
                <a:path extrusionOk="0" h="4583" w="7569">
                  <a:moveTo>
                    <a:pt x="4002" y="1"/>
                  </a:moveTo>
                  <a:cubicBezTo>
                    <a:pt x="3122" y="1"/>
                    <a:pt x="2254" y="184"/>
                    <a:pt x="1459" y="539"/>
                  </a:cubicBezTo>
                  <a:cubicBezTo>
                    <a:pt x="760" y="904"/>
                    <a:pt x="304" y="1542"/>
                    <a:pt x="152" y="2302"/>
                  </a:cubicBezTo>
                  <a:cubicBezTo>
                    <a:pt x="0" y="2849"/>
                    <a:pt x="61" y="3427"/>
                    <a:pt x="335" y="3913"/>
                  </a:cubicBezTo>
                  <a:cubicBezTo>
                    <a:pt x="536" y="4342"/>
                    <a:pt x="968" y="4582"/>
                    <a:pt x="1439" y="4582"/>
                  </a:cubicBezTo>
                  <a:cubicBezTo>
                    <a:pt x="1536" y="4582"/>
                    <a:pt x="1634" y="4572"/>
                    <a:pt x="1733" y="4552"/>
                  </a:cubicBezTo>
                  <a:cubicBezTo>
                    <a:pt x="2249" y="4400"/>
                    <a:pt x="2553" y="3822"/>
                    <a:pt x="3009" y="3488"/>
                  </a:cubicBezTo>
                  <a:cubicBezTo>
                    <a:pt x="3474" y="3130"/>
                    <a:pt x="4044" y="3056"/>
                    <a:pt x="4639" y="3056"/>
                  </a:cubicBezTo>
                  <a:cubicBezTo>
                    <a:pt x="5055" y="3056"/>
                    <a:pt x="5484" y="3093"/>
                    <a:pt x="5897" y="3093"/>
                  </a:cubicBezTo>
                  <a:cubicBezTo>
                    <a:pt x="5937" y="3096"/>
                    <a:pt x="5978" y="3097"/>
                    <a:pt x="6019" y="3097"/>
                  </a:cubicBezTo>
                  <a:cubicBezTo>
                    <a:pt x="6378" y="3097"/>
                    <a:pt x="6752" y="2980"/>
                    <a:pt x="7052" y="2789"/>
                  </a:cubicBezTo>
                  <a:cubicBezTo>
                    <a:pt x="7569" y="2333"/>
                    <a:pt x="7508" y="1451"/>
                    <a:pt x="7022" y="934"/>
                  </a:cubicBezTo>
                  <a:cubicBezTo>
                    <a:pt x="6535" y="479"/>
                    <a:pt x="5867" y="175"/>
                    <a:pt x="5198" y="114"/>
                  </a:cubicBezTo>
                  <a:cubicBezTo>
                    <a:pt x="4800" y="38"/>
                    <a:pt x="4400" y="1"/>
                    <a:pt x="400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48"/>
            <p:cNvSpPr/>
            <p:nvPr/>
          </p:nvSpPr>
          <p:spPr>
            <a:xfrm>
              <a:off x="457701" y="7256930"/>
              <a:ext cx="196888" cy="387442"/>
            </a:xfrm>
            <a:custGeom>
              <a:rect b="b" l="l" r="r" t="t"/>
              <a:pathLst>
                <a:path extrusionOk="0" h="10947" w="5563">
                  <a:moveTo>
                    <a:pt x="3124" y="1"/>
                  </a:moveTo>
                  <a:cubicBezTo>
                    <a:pt x="3014" y="1"/>
                    <a:pt x="2905" y="12"/>
                    <a:pt x="2797" y="34"/>
                  </a:cubicBezTo>
                  <a:cubicBezTo>
                    <a:pt x="2098" y="217"/>
                    <a:pt x="1672" y="885"/>
                    <a:pt x="1368" y="1524"/>
                  </a:cubicBezTo>
                  <a:cubicBezTo>
                    <a:pt x="487" y="3378"/>
                    <a:pt x="0" y="5445"/>
                    <a:pt x="0" y="7512"/>
                  </a:cubicBezTo>
                  <a:cubicBezTo>
                    <a:pt x="0" y="8484"/>
                    <a:pt x="122" y="9487"/>
                    <a:pt x="669" y="10308"/>
                  </a:cubicBezTo>
                  <a:cubicBezTo>
                    <a:pt x="990" y="10768"/>
                    <a:pt x="1445" y="10947"/>
                    <a:pt x="1902" y="10947"/>
                  </a:cubicBezTo>
                  <a:cubicBezTo>
                    <a:pt x="2442" y="10947"/>
                    <a:pt x="2984" y="10698"/>
                    <a:pt x="3314" y="10369"/>
                  </a:cubicBezTo>
                  <a:cubicBezTo>
                    <a:pt x="3952" y="9761"/>
                    <a:pt x="4225" y="8879"/>
                    <a:pt x="4469" y="8028"/>
                  </a:cubicBezTo>
                  <a:cubicBezTo>
                    <a:pt x="5016" y="6144"/>
                    <a:pt x="5563" y="4107"/>
                    <a:pt x="5168" y="2162"/>
                  </a:cubicBezTo>
                  <a:cubicBezTo>
                    <a:pt x="5046" y="1585"/>
                    <a:pt x="4803" y="1037"/>
                    <a:pt x="4408" y="581"/>
                  </a:cubicBezTo>
                  <a:cubicBezTo>
                    <a:pt x="4086" y="211"/>
                    <a:pt x="3604" y="1"/>
                    <a:pt x="312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48"/>
            <p:cNvSpPr/>
            <p:nvPr/>
          </p:nvSpPr>
          <p:spPr>
            <a:xfrm>
              <a:off x="122038" y="7369797"/>
              <a:ext cx="324939" cy="320550"/>
            </a:xfrm>
            <a:custGeom>
              <a:rect b="b" l="l" r="r" t="t"/>
              <a:pathLst>
                <a:path extrusionOk="0" h="9057" w="9181">
                  <a:moveTo>
                    <a:pt x="1929" y="1"/>
                  </a:moveTo>
                  <a:cubicBezTo>
                    <a:pt x="1863" y="1"/>
                    <a:pt x="1798" y="3"/>
                    <a:pt x="1734" y="6"/>
                  </a:cubicBezTo>
                  <a:cubicBezTo>
                    <a:pt x="1156" y="37"/>
                    <a:pt x="670" y="341"/>
                    <a:pt x="396" y="827"/>
                  </a:cubicBezTo>
                  <a:cubicBezTo>
                    <a:pt x="1" y="1526"/>
                    <a:pt x="396" y="2377"/>
                    <a:pt x="761" y="3107"/>
                  </a:cubicBezTo>
                  <a:cubicBezTo>
                    <a:pt x="1430" y="4323"/>
                    <a:pt x="2220" y="5508"/>
                    <a:pt x="3071" y="6633"/>
                  </a:cubicBezTo>
                  <a:cubicBezTo>
                    <a:pt x="3770" y="7514"/>
                    <a:pt x="4560" y="8396"/>
                    <a:pt x="5624" y="8791"/>
                  </a:cubicBezTo>
                  <a:cubicBezTo>
                    <a:pt x="6057" y="8964"/>
                    <a:pt x="6494" y="9056"/>
                    <a:pt x="6900" y="9056"/>
                  </a:cubicBezTo>
                  <a:cubicBezTo>
                    <a:pt x="7492" y="9056"/>
                    <a:pt x="8017" y="8859"/>
                    <a:pt x="8360" y="8426"/>
                  </a:cubicBezTo>
                  <a:lnTo>
                    <a:pt x="8360" y="8426"/>
                  </a:lnTo>
                  <a:lnTo>
                    <a:pt x="8238" y="8548"/>
                  </a:lnTo>
                  <a:cubicBezTo>
                    <a:pt x="8968" y="7605"/>
                    <a:pt x="9180" y="6359"/>
                    <a:pt x="8816" y="5204"/>
                  </a:cubicBezTo>
                  <a:cubicBezTo>
                    <a:pt x="8421" y="4110"/>
                    <a:pt x="7752" y="3107"/>
                    <a:pt x="6840" y="2347"/>
                  </a:cubicBezTo>
                  <a:cubicBezTo>
                    <a:pt x="5807" y="1435"/>
                    <a:pt x="4591" y="736"/>
                    <a:pt x="3314" y="280"/>
                  </a:cubicBezTo>
                  <a:cubicBezTo>
                    <a:pt x="2862" y="94"/>
                    <a:pt x="2387" y="1"/>
                    <a:pt x="1929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48"/>
            <p:cNvSpPr/>
            <p:nvPr/>
          </p:nvSpPr>
          <p:spPr>
            <a:xfrm>
              <a:off x="478122" y="7828554"/>
              <a:ext cx="185067" cy="323594"/>
            </a:xfrm>
            <a:custGeom>
              <a:rect b="b" l="l" r="r" t="t"/>
              <a:pathLst>
                <a:path extrusionOk="0" h="9143" w="5229">
                  <a:moveTo>
                    <a:pt x="5001" y="1"/>
                  </a:moveTo>
                  <a:cubicBezTo>
                    <a:pt x="4925" y="1"/>
                    <a:pt x="4849" y="8"/>
                    <a:pt x="4773" y="23"/>
                  </a:cubicBezTo>
                  <a:cubicBezTo>
                    <a:pt x="4348" y="54"/>
                    <a:pt x="3952" y="145"/>
                    <a:pt x="3557" y="327"/>
                  </a:cubicBezTo>
                  <a:cubicBezTo>
                    <a:pt x="3010" y="601"/>
                    <a:pt x="2493" y="996"/>
                    <a:pt x="2098" y="1482"/>
                  </a:cubicBezTo>
                  <a:cubicBezTo>
                    <a:pt x="1642" y="2060"/>
                    <a:pt x="1247" y="2729"/>
                    <a:pt x="974" y="3428"/>
                  </a:cubicBezTo>
                  <a:cubicBezTo>
                    <a:pt x="700" y="4127"/>
                    <a:pt x="487" y="4856"/>
                    <a:pt x="335" y="5616"/>
                  </a:cubicBezTo>
                  <a:cubicBezTo>
                    <a:pt x="214" y="6224"/>
                    <a:pt x="123" y="6832"/>
                    <a:pt x="92" y="7440"/>
                  </a:cubicBezTo>
                  <a:cubicBezTo>
                    <a:pt x="31" y="7957"/>
                    <a:pt x="31" y="8382"/>
                    <a:pt x="31" y="8686"/>
                  </a:cubicBezTo>
                  <a:cubicBezTo>
                    <a:pt x="1" y="8838"/>
                    <a:pt x="31" y="8990"/>
                    <a:pt x="31" y="9142"/>
                  </a:cubicBezTo>
                  <a:cubicBezTo>
                    <a:pt x="62" y="8990"/>
                    <a:pt x="92" y="8838"/>
                    <a:pt x="92" y="8686"/>
                  </a:cubicBezTo>
                  <a:cubicBezTo>
                    <a:pt x="123" y="8352"/>
                    <a:pt x="183" y="7957"/>
                    <a:pt x="214" y="7440"/>
                  </a:cubicBezTo>
                  <a:cubicBezTo>
                    <a:pt x="274" y="6832"/>
                    <a:pt x="366" y="6254"/>
                    <a:pt x="487" y="5647"/>
                  </a:cubicBezTo>
                  <a:cubicBezTo>
                    <a:pt x="670" y="4917"/>
                    <a:pt x="882" y="4218"/>
                    <a:pt x="1156" y="3519"/>
                  </a:cubicBezTo>
                  <a:cubicBezTo>
                    <a:pt x="1430" y="2820"/>
                    <a:pt x="1794" y="2181"/>
                    <a:pt x="2250" y="1574"/>
                  </a:cubicBezTo>
                  <a:cubicBezTo>
                    <a:pt x="2615" y="1118"/>
                    <a:pt x="3071" y="722"/>
                    <a:pt x="3618" y="449"/>
                  </a:cubicBezTo>
                  <a:cubicBezTo>
                    <a:pt x="3983" y="267"/>
                    <a:pt x="4378" y="145"/>
                    <a:pt x="4773" y="84"/>
                  </a:cubicBezTo>
                  <a:cubicBezTo>
                    <a:pt x="4925" y="84"/>
                    <a:pt x="5077" y="54"/>
                    <a:pt x="5229" y="23"/>
                  </a:cubicBezTo>
                  <a:cubicBezTo>
                    <a:pt x="5153" y="8"/>
                    <a:pt x="5077" y="1"/>
                    <a:pt x="50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48"/>
            <p:cNvSpPr/>
            <p:nvPr/>
          </p:nvSpPr>
          <p:spPr>
            <a:xfrm>
              <a:off x="479219" y="7397969"/>
              <a:ext cx="83951" cy="720804"/>
            </a:xfrm>
            <a:custGeom>
              <a:rect b="b" l="l" r="r" t="t"/>
              <a:pathLst>
                <a:path extrusionOk="0" h="20366" w="2372">
                  <a:moveTo>
                    <a:pt x="2371" y="1"/>
                  </a:moveTo>
                  <a:cubicBezTo>
                    <a:pt x="2371" y="62"/>
                    <a:pt x="2341" y="122"/>
                    <a:pt x="2310" y="183"/>
                  </a:cubicBezTo>
                  <a:cubicBezTo>
                    <a:pt x="2280" y="335"/>
                    <a:pt x="2219" y="517"/>
                    <a:pt x="2128" y="761"/>
                  </a:cubicBezTo>
                  <a:cubicBezTo>
                    <a:pt x="2067" y="1004"/>
                    <a:pt x="1976" y="1308"/>
                    <a:pt x="1885" y="1673"/>
                  </a:cubicBezTo>
                  <a:cubicBezTo>
                    <a:pt x="1794" y="2037"/>
                    <a:pt x="1702" y="2432"/>
                    <a:pt x="1611" y="2888"/>
                  </a:cubicBezTo>
                  <a:cubicBezTo>
                    <a:pt x="1095" y="5290"/>
                    <a:pt x="730" y="7660"/>
                    <a:pt x="456" y="10092"/>
                  </a:cubicBezTo>
                  <a:cubicBezTo>
                    <a:pt x="152" y="12919"/>
                    <a:pt x="0" y="15472"/>
                    <a:pt x="0" y="17326"/>
                  </a:cubicBezTo>
                  <a:cubicBezTo>
                    <a:pt x="0" y="18269"/>
                    <a:pt x="0" y="19028"/>
                    <a:pt x="31" y="19545"/>
                  </a:cubicBezTo>
                  <a:cubicBezTo>
                    <a:pt x="31" y="19788"/>
                    <a:pt x="61" y="20001"/>
                    <a:pt x="61" y="20153"/>
                  </a:cubicBezTo>
                  <a:cubicBezTo>
                    <a:pt x="61" y="20214"/>
                    <a:pt x="92" y="20275"/>
                    <a:pt x="92" y="20366"/>
                  </a:cubicBezTo>
                  <a:cubicBezTo>
                    <a:pt x="92" y="20275"/>
                    <a:pt x="92" y="20214"/>
                    <a:pt x="92" y="20153"/>
                  </a:cubicBezTo>
                  <a:lnTo>
                    <a:pt x="92" y="19545"/>
                  </a:lnTo>
                  <a:cubicBezTo>
                    <a:pt x="92" y="19028"/>
                    <a:pt x="92" y="18269"/>
                    <a:pt x="122" y="17326"/>
                  </a:cubicBezTo>
                  <a:cubicBezTo>
                    <a:pt x="152" y="15503"/>
                    <a:pt x="335" y="13496"/>
                    <a:pt x="639" y="10670"/>
                  </a:cubicBezTo>
                  <a:cubicBezTo>
                    <a:pt x="912" y="7995"/>
                    <a:pt x="1307" y="4925"/>
                    <a:pt x="1733" y="2919"/>
                  </a:cubicBezTo>
                  <a:cubicBezTo>
                    <a:pt x="1824" y="2463"/>
                    <a:pt x="1915" y="2068"/>
                    <a:pt x="2006" y="1703"/>
                  </a:cubicBezTo>
                  <a:cubicBezTo>
                    <a:pt x="2067" y="1338"/>
                    <a:pt x="2128" y="1034"/>
                    <a:pt x="2219" y="791"/>
                  </a:cubicBezTo>
                  <a:cubicBezTo>
                    <a:pt x="2280" y="517"/>
                    <a:pt x="2310" y="366"/>
                    <a:pt x="2341" y="214"/>
                  </a:cubicBezTo>
                  <a:cubicBezTo>
                    <a:pt x="2371" y="122"/>
                    <a:pt x="2371" y="62"/>
                    <a:pt x="23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48"/>
            <p:cNvSpPr/>
            <p:nvPr/>
          </p:nvSpPr>
          <p:spPr>
            <a:xfrm>
              <a:off x="247929" y="7451766"/>
              <a:ext cx="235608" cy="490575"/>
            </a:xfrm>
            <a:custGeom>
              <a:rect b="b" l="l" r="r" t="t"/>
              <a:pathLst>
                <a:path extrusionOk="0" h="13861" w="6657">
                  <a:moveTo>
                    <a:pt x="0" y="1"/>
                  </a:moveTo>
                  <a:lnTo>
                    <a:pt x="0" y="1"/>
                  </a:lnTo>
                  <a:cubicBezTo>
                    <a:pt x="608" y="456"/>
                    <a:pt x="1186" y="973"/>
                    <a:pt x="1733" y="1520"/>
                  </a:cubicBezTo>
                  <a:cubicBezTo>
                    <a:pt x="2979" y="2919"/>
                    <a:pt x="3982" y="4499"/>
                    <a:pt x="4681" y="6232"/>
                  </a:cubicBezTo>
                  <a:cubicBezTo>
                    <a:pt x="5107" y="7174"/>
                    <a:pt x="5441" y="8147"/>
                    <a:pt x="5715" y="9119"/>
                  </a:cubicBezTo>
                  <a:cubicBezTo>
                    <a:pt x="5988" y="10031"/>
                    <a:pt x="6171" y="10882"/>
                    <a:pt x="6323" y="11581"/>
                  </a:cubicBezTo>
                  <a:cubicBezTo>
                    <a:pt x="6444" y="12280"/>
                    <a:pt x="6505" y="12858"/>
                    <a:pt x="6566" y="13253"/>
                  </a:cubicBezTo>
                  <a:cubicBezTo>
                    <a:pt x="6566" y="13466"/>
                    <a:pt x="6596" y="13679"/>
                    <a:pt x="6657" y="13861"/>
                  </a:cubicBezTo>
                  <a:cubicBezTo>
                    <a:pt x="6657" y="13679"/>
                    <a:pt x="6657" y="13466"/>
                    <a:pt x="6657" y="13253"/>
                  </a:cubicBezTo>
                  <a:cubicBezTo>
                    <a:pt x="6627" y="12858"/>
                    <a:pt x="6566" y="12280"/>
                    <a:pt x="6444" y="11551"/>
                  </a:cubicBezTo>
                  <a:cubicBezTo>
                    <a:pt x="6323" y="10730"/>
                    <a:pt x="6140" y="9879"/>
                    <a:pt x="5897" y="9089"/>
                  </a:cubicBezTo>
                  <a:cubicBezTo>
                    <a:pt x="5623" y="8086"/>
                    <a:pt x="5289" y="7113"/>
                    <a:pt x="4864" y="6171"/>
                  </a:cubicBezTo>
                  <a:cubicBezTo>
                    <a:pt x="4134" y="4408"/>
                    <a:pt x="3131" y="2827"/>
                    <a:pt x="1824" y="1429"/>
                  </a:cubicBezTo>
                  <a:cubicBezTo>
                    <a:pt x="1611" y="1216"/>
                    <a:pt x="1368" y="973"/>
                    <a:pt x="1125" y="791"/>
                  </a:cubicBezTo>
                  <a:cubicBezTo>
                    <a:pt x="1003" y="700"/>
                    <a:pt x="912" y="608"/>
                    <a:pt x="821" y="517"/>
                  </a:cubicBezTo>
                  <a:lnTo>
                    <a:pt x="547" y="335"/>
                  </a:lnTo>
                  <a:cubicBezTo>
                    <a:pt x="365" y="213"/>
                    <a:pt x="183" y="9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8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p49"/>
          <p:cNvSpPr txBox="1"/>
          <p:nvPr>
            <p:ph type="title"/>
          </p:nvPr>
        </p:nvSpPr>
        <p:spPr>
          <a:xfrm>
            <a:off x="311700" y="2341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Before Midterm</a:t>
            </a:r>
            <a:endParaRPr sz="4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 in</a:t>
            </a:r>
            <a:endParaRPr/>
          </a:p>
        </p:txBody>
      </p:sp>
      <p:grpSp>
        <p:nvGrpSpPr>
          <p:cNvPr id="1125" name="Google Shape;1125;p50"/>
          <p:cNvGrpSpPr/>
          <p:nvPr/>
        </p:nvGrpSpPr>
        <p:grpSpPr>
          <a:xfrm>
            <a:off x="311688" y="4278168"/>
            <a:ext cx="668104" cy="895218"/>
            <a:chOff x="122038" y="7256930"/>
            <a:chExt cx="668104" cy="895218"/>
          </a:xfrm>
        </p:grpSpPr>
        <p:sp>
          <p:nvSpPr>
            <p:cNvPr id="1126" name="Google Shape;1126;p50"/>
            <p:cNvSpPr/>
            <p:nvPr/>
          </p:nvSpPr>
          <p:spPr>
            <a:xfrm>
              <a:off x="522256" y="7780173"/>
              <a:ext cx="267886" cy="162204"/>
            </a:xfrm>
            <a:custGeom>
              <a:rect b="b" l="l" r="r" t="t"/>
              <a:pathLst>
                <a:path extrusionOk="0" h="4583" w="7569">
                  <a:moveTo>
                    <a:pt x="4002" y="1"/>
                  </a:moveTo>
                  <a:cubicBezTo>
                    <a:pt x="3122" y="1"/>
                    <a:pt x="2254" y="184"/>
                    <a:pt x="1459" y="539"/>
                  </a:cubicBezTo>
                  <a:cubicBezTo>
                    <a:pt x="760" y="904"/>
                    <a:pt x="304" y="1542"/>
                    <a:pt x="152" y="2302"/>
                  </a:cubicBezTo>
                  <a:cubicBezTo>
                    <a:pt x="0" y="2849"/>
                    <a:pt x="61" y="3427"/>
                    <a:pt x="335" y="3913"/>
                  </a:cubicBezTo>
                  <a:cubicBezTo>
                    <a:pt x="536" y="4342"/>
                    <a:pt x="968" y="4582"/>
                    <a:pt x="1439" y="4582"/>
                  </a:cubicBezTo>
                  <a:cubicBezTo>
                    <a:pt x="1536" y="4582"/>
                    <a:pt x="1634" y="4572"/>
                    <a:pt x="1733" y="4552"/>
                  </a:cubicBezTo>
                  <a:cubicBezTo>
                    <a:pt x="2249" y="4400"/>
                    <a:pt x="2553" y="3822"/>
                    <a:pt x="3009" y="3488"/>
                  </a:cubicBezTo>
                  <a:cubicBezTo>
                    <a:pt x="3474" y="3130"/>
                    <a:pt x="4044" y="3056"/>
                    <a:pt x="4639" y="3056"/>
                  </a:cubicBezTo>
                  <a:cubicBezTo>
                    <a:pt x="5055" y="3056"/>
                    <a:pt x="5484" y="3093"/>
                    <a:pt x="5897" y="3093"/>
                  </a:cubicBezTo>
                  <a:cubicBezTo>
                    <a:pt x="5937" y="3096"/>
                    <a:pt x="5978" y="3097"/>
                    <a:pt x="6019" y="3097"/>
                  </a:cubicBezTo>
                  <a:cubicBezTo>
                    <a:pt x="6378" y="3097"/>
                    <a:pt x="6752" y="2980"/>
                    <a:pt x="7052" y="2789"/>
                  </a:cubicBezTo>
                  <a:cubicBezTo>
                    <a:pt x="7569" y="2333"/>
                    <a:pt x="7508" y="1451"/>
                    <a:pt x="7022" y="934"/>
                  </a:cubicBezTo>
                  <a:cubicBezTo>
                    <a:pt x="6535" y="479"/>
                    <a:pt x="5867" y="175"/>
                    <a:pt x="5198" y="114"/>
                  </a:cubicBezTo>
                  <a:cubicBezTo>
                    <a:pt x="4800" y="38"/>
                    <a:pt x="4400" y="1"/>
                    <a:pt x="400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50"/>
            <p:cNvSpPr/>
            <p:nvPr/>
          </p:nvSpPr>
          <p:spPr>
            <a:xfrm>
              <a:off x="457701" y="7256930"/>
              <a:ext cx="196888" cy="387442"/>
            </a:xfrm>
            <a:custGeom>
              <a:rect b="b" l="l" r="r" t="t"/>
              <a:pathLst>
                <a:path extrusionOk="0" h="10947" w="5563">
                  <a:moveTo>
                    <a:pt x="3124" y="1"/>
                  </a:moveTo>
                  <a:cubicBezTo>
                    <a:pt x="3014" y="1"/>
                    <a:pt x="2905" y="12"/>
                    <a:pt x="2797" y="34"/>
                  </a:cubicBezTo>
                  <a:cubicBezTo>
                    <a:pt x="2098" y="217"/>
                    <a:pt x="1672" y="885"/>
                    <a:pt x="1368" y="1524"/>
                  </a:cubicBezTo>
                  <a:cubicBezTo>
                    <a:pt x="487" y="3378"/>
                    <a:pt x="0" y="5445"/>
                    <a:pt x="0" y="7512"/>
                  </a:cubicBezTo>
                  <a:cubicBezTo>
                    <a:pt x="0" y="8484"/>
                    <a:pt x="122" y="9487"/>
                    <a:pt x="669" y="10308"/>
                  </a:cubicBezTo>
                  <a:cubicBezTo>
                    <a:pt x="990" y="10768"/>
                    <a:pt x="1445" y="10947"/>
                    <a:pt x="1902" y="10947"/>
                  </a:cubicBezTo>
                  <a:cubicBezTo>
                    <a:pt x="2442" y="10947"/>
                    <a:pt x="2984" y="10698"/>
                    <a:pt x="3314" y="10369"/>
                  </a:cubicBezTo>
                  <a:cubicBezTo>
                    <a:pt x="3952" y="9761"/>
                    <a:pt x="4225" y="8879"/>
                    <a:pt x="4469" y="8028"/>
                  </a:cubicBezTo>
                  <a:cubicBezTo>
                    <a:pt x="5016" y="6144"/>
                    <a:pt x="5563" y="4107"/>
                    <a:pt x="5168" y="2162"/>
                  </a:cubicBezTo>
                  <a:cubicBezTo>
                    <a:pt x="5046" y="1585"/>
                    <a:pt x="4803" y="1037"/>
                    <a:pt x="4408" y="581"/>
                  </a:cubicBezTo>
                  <a:cubicBezTo>
                    <a:pt x="4086" y="211"/>
                    <a:pt x="3604" y="1"/>
                    <a:pt x="312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50"/>
            <p:cNvSpPr/>
            <p:nvPr/>
          </p:nvSpPr>
          <p:spPr>
            <a:xfrm>
              <a:off x="122038" y="7369797"/>
              <a:ext cx="324939" cy="320550"/>
            </a:xfrm>
            <a:custGeom>
              <a:rect b="b" l="l" r="r" t="t"/>
              <a:pathLst>
                <a:path extrusionOk="0" h="9057" w="9181">
                  <a:moveTo>
                    <a:pt x="1929" y="1"/>
                  </a:moveTo>
                  <a:cubicBezTo>
                    <a:pt x="1863" y="1"/>
                    <a:pt x="1798" y="3"/>
                    <a:pt x="1734" y="6"/>
                  </a:cubicBezTo>
                  <a:cubicBezTo>
                    <a:pt x="1156" y="37"/>
                    <a:pt x="670" y="341"/>
                    <a:pt x="396" y="827"/>
                  </a:cubicBezTo>
                  <a:cubicBezTo>
                    <a:pt x="1" y="1526"/>
                    <a:pt x="396" y="2377"/>
                    <a:pt x="761" y="3107"/>
                  </a:cubicBezTo>
                  <a:cubicBezTo>
                    <a:pt x="1430" y="4323"/>
                    <a:pt x="2220" y="5508"/>
                    <a:pt x="3071" y="6633"/>
                  </a:cubicBezTo>
                  <a:cubicBezTo>
                    <a:pt x="3770" y="7514"/>
                    <a:pt x="4560" y="8396"/>
                    <a:pt x="5624" y="8791"/>
                  </a:cubicBezTo>
                  <a:cubicBezTo>
                    <a:pt x="6057" y="8964"/>
                    <a:pt x="6494" y="9056"/>
                    <a:pt x="6900" y="9056"/>
                  </a:cubicBezTo>
                  <a:cubicBezTo>
                    <a:pt x="7492" y="9056"/>
                    <a:pt x="8017" y="8859"/>
                    <a:pt x="8360" y="8426"/>
                  </a:cubicBezTo>
                  <a:lnTo>
                    <a:pt x="8360" y="8426"/>
                  </a:lnTo>
                  <a:lnTo>
                    <a:pt x="8238" y="8548"/>
                  </a:lnTo>
                  <a:cubicBezTo>
                    <a:pt x="8968" y="7605"/>
                    <a:pt x="9180" y="6359"/>
                    <a:pt x="8816" y="5204"/>
                  </a:cubicBezTo>
                  <a:cubicBezTo>
                    <a:pt x="8421" y="4110"/>
                    <a:pt x="7752" y="3107"/>
                    <a:pt x="6840" y="2347"/>
                  </a:cubicBezTo>
                  <a:cubicBezTo>
                    <a:pt x="5807" y="1435"/>
                    <a:pt x="4591" y="736"/>
                    <a:pt x="3314" y="280"/>
                  </a:cubicBezTo>
                  <a:cubicBezTo>
                    <a:pt x="2862" y="94"/>
                    <a:pt x="2387" y="1"/>
                    <a:pt x="1929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50"/>
            <p:cNvSpPr/>
            <p:nvPr/>
          </p:nvSpPr>
          <p:spPr>
            <a:xfrm>
              <a:off x="478122" y="7828554"/>
              <a:ext cx="185067" cy="323594"/>
            </a:xfrm>
            <a:custGeom>
              <a:rect b="b" l="l" r="r" t="t"/>
              <a:pathLst>
                <a:path extrusionOk="0" h="9143" w="5229">
                  <a:moveTo>
                    <a:pt x="5001" y="1"/>
                  </a:moveTo>
                  <a:cubicBezTo>
                    <a:pt x="4925" y="1"/>
                    <a:pt x="4849" y="8"/>
                    <a:pt x="4773" y="23"/>
                  </a:cubicBezTo>
                  <a:cubicBezTo>
                    <a:pt x="4348" y="54"/>
                    <a:pt x="3952" y="145"/>
                    <a:pt x="3557" y="327"/>
                  </a:cubicBezTo>
                  <a:cubicBezTo>
                    <a:pt x="3010" y="601"/>
                    <a:pt x="2493" y="996"/>
                    <a:pt x="2098" y="1482"/>
                  </a:cubicBezTo>
                  <a:cubicBezTo>
                    <a:pt x="1642" y="2060"/>
                    <a:pt x="1247" y="2729"/>
                    <a:pt x="974" y="3428"/>
                  </a:cubicBezTo>
                  <a:cubicBezTo>
                    <a:pt x="700" y="4127"/>
                    <a:pt x="487" y="4856"/>
                    <a:pt x="335" y="5616"/>
                  </a:cubicBezTo>
                  <a:cubicBezTo>
                    <a:pt x="214" y="6224"/>
                    <a:pt x="123" y="6832"/>
                    <a:pt x="92" y="7440"/>
                  </a:cubicBezTo>
                  <a:cubicBezTo>
                    <a:pt x="31" y="7957"/>
                    <a:pt x="31" y="8382"/>
                    <a:pt x="31" y="8686"/>
                  </a:cubicBezTo>
                  <a:cubicBezTo>
                    <a:pt x="1" y="8838"/>
                    <a:pt x="31" y="8990"/>
                    <a:pt x="31" y="9142"/>
                  </a:cubicBezTo>
                  <a:cubicBezTo>
                    <a:pt x="62" y="8990"/>
                    <a:pt x="92" y="8838"/>
                    <a:pt x="92" y="8686"/>
                  </a:cubicBezTo>
                  <a:cubicBezTo>
                    <a:pt x="123" y="8352"/>
                    <a:pt x="183" y="7957"/>
                    <a:pt x="214" y="7440"/>
                  </a:cubicBezTo>
                  <a:cubicBezTo>
                    <a:pt x="274" y="6832"/>
                    <a:pt x="366" y="6254"/>
                    <a:pt x="487" y="5647"/>
                  </a:cubicBezTo>
                  <a:cubicBezTo>
                    <a:pt x="670" y="4917"/>
                    <a:pt x="882" y="4218"/>
                    <a:pt x="1156" y="3519"/>
                  </a:cubicBezTo>
                  <a:cubicBezTo>
                    <a:pt x="1430" y="2820"/>
                    <a:pt x="1794" y="2181"/>
                    <a:pt x="2250" y="1574"/>
                  </a:cubicBezTo>
                  <a:cubicBezTo>
                    <a:pt x="2615" y="1118"/>
                    <a:pt x="3071" y="722"/>
                    <a:pt x="3618" y="449"/>
                  </a:cubicBezTo>
                  <a:cubicBezTo>
                    <a:pt x="3983" y="267"/>
                    <a:pt x="4378" y="145"/>
                    <a:pt x="4773" y="84"/>
                  </a:cubicBezTo>
                  <a:cubicBezTo>
                    <a:pt x="4925" y="84"/>
                    <a:pt x="5077" y="54"/>
                    <a:pt x="5229" y="23"/>
                  </a:cubicBezTo>
                  <a:cubicBezTo>
                    <a:pt x="5153" y="8"/>
                    <a:pt x="5077" y="1"/>
                    <a:pt x="50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479219" y="7397969"/>
              <a:ext cx="83951" cy="720804"/>
            </a:xfrm>
            <a:custGeom>
              <a:rect b="b" l="l" r="r" t="t"/>
              <a:pathLst>
                <a:path extrusionOk="0" h="20366" w="2372">
                  <a:moveTo>
                    <a:pt x="2371" y="1"/>
                  </a:moveTo>
                  <a:cubicBezTo>
                    <a:pt x="2371" y="62"/>
                    <a:pt x="2341" y="122"/>
                    <a:pt x="2310" y="183"/>
                  </a:cubicBezTo>
                  <a:cubicBezTo>
                    <a:pt x="2280" y="335"/>
                    <a:pt x="2219" y="517"/>
                    <a:pt x="2128" y="761"/>
                  </a:cubicBezTo>
                  <a:cubicBezTo>
                    <a:pt x="2067" y="1004"/>
                    <a:pt x="1976" y="1308"/>
                    <a:pt x="1885" y="1673"/>
                  </a:cubicBezTo>
                  <a:cubicBezTo>
                    <a:pt x="1794" y="2037"/>
                    <a:pt x="1702" y="2432"/>
                    <a:pt x="1611" y="2888"/>
                  </a:cubicBezTo>
                  <a:cubicBezTo>
                    <a:pt x="1095" y="5290"/>
                    <a:pt x="730" y="7660"/>
                    <a:pt x="456" y="10092"/>
                  </a:cubicBezTo>
                  <a:cubicBezTo>
                    <a:pt x="152" y="12919"/>
                    <a:pt x="0" y="15472"/>
                    <a:pt x="0" y="17326"/>
                  </a:cubicBezTo>
                  <a:cubicBezTo>
                    <a:pt x="0" y="18269"/>
                    <a:pt x="0" y="19028"/>
                    <a:pt x="31" y="19545"/>
                  </a:cubicBezTo>
                  <a:cubicBezTo>
                    <a:pt x="31" y="19788"/>
                    <a:pt x="61" y="20001"/>
                    <a:pt x="61" y="20153"/>
                  </a:cubicBezTo>
                  <a:cubicBezTo>
                    <a:pt x="61" y="20214"/>
                    <a:pt x="92" y="20275"/>
                    <a:pt x="92" y="20366"/>
                  </a:cubicBezTo>
                  <a:cubicBezTo>
                    <a:pt x="92" y="20275"/>
                    <a:pt x="92" y="20214"/>
                    <a:pt x="92" y="20153"/>
                  </a:cubicBezTo>
                  <a:lnTo>
                    <a:pt x="92" y="19545"/>
                  </a:lnTo>
                  <a:cubicBezTo>
                    <a:pt x="92" y="19028"/>
                    <a:pt x="92" y="18269"/>
                    <a:pt x="122" y="17326"/>
                  </a:cubicBezTo>
                  <a:cubicBezTo>
                    <a:pt x="152" y="15503"/>
                    <a:pt x="335" y="13496"/>
                    <a:pt x="639" y="10670"/>
                  </a:cubicBezTo>
                  <a:cubicBezTo>
                    <a:pt x="912" y="7995"/>
                    <a:pt x="1307" y="4925"/>
                    <a:pt x="1733" y="2919"/>
                  </a:cubicBezTo>
                  <a:cubicBezTo>
                    <a:pt x="1824" y="2463"/>
                    <a:pt x="1915" y="2068"/>
                    <a:pt x="2006" y="1703"/>
                  </a:cubicBezTo>
                  <a:cubicBezTo>
                    <a:pt x="2067" y="1338"/>
                    <a:pt x="2128" y="1034"/>
                    <a:pt x="2219" y="791"/>
                  </a:cubicBezTo>
                  <a:cubicBezTo>
                    <a:pt x="2280" y="517"/>
                    <a:pt x="2310" y="366"/>
                    <a:pt x="2341" y="214"/>
                  </a:cubicBezTo>
                  <a:cubicBezTo>
                    <a:pt x="2371" y="122"/>
                    <a:pt x="2371" y="62"/>
                    <a:pt x="23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50"/>
            <p:cNvSpPr/>
            <p:nvPr/>
          </p:nvSpPr>
          <p:spPr>
            <a:xfrm>
              <a:off x="247929" y="7451766"/>
              <a:ext cx="235608" cy="490575"/>
            </a:xfrm>
            <a:custGeom>
              <a:rect b="b" l="l" r="r" t="t"/>
              <a:pathLst>
                <a:path extrusionOk="0" h="13861" w="6657">
                  <a:moveTo>
                    <a:pt x="0" y="1"/>
                  </a:moveTo>
                  <a:lnTo>
                    <a:pt x="0" y="1"/>
                  </a:lnTo>
                  <a:cubicBezTo>
                    <a:pt x="608" y="456"/>
                    <a:pt x="1186" y="973"/>
                    <a:pt x="1733" y="1520"/>
                  </a:cubicBezTo>
                  <a:cubicBezTo>
                    <a:pt x="2979" y="2919"/>
                    <a:pt x="3982" y="4499"/>
                    <a:pt x="4681" y="6232"/>
                  </a:cubicBezTo>
                  <a:cubicBezTo>
                    <a:pt x="5107" y="7174"/>
                    <a:pt x="5441" y="8147"/>
                    <a:pt x="5715" y="9119"/>
                  </a:cubicBezTo>
                  <a:cubicBezTo>
                    <a:pt x="5988" y="10031"/>
                    <a:pt x="6171" y="10882"/>
                    <a:pt x="6323" y="11581"/>
                  </a:cubicBezTo>
                  <a:cubicBezTo>
                    <a:pt x="6444" y="12280"/>
                    <a:pt x="6505" y="12858"/>
                    <a:pt x="6566" y="13253"/>
                  </a:cubicBezTo>
                  <a:cubicBezTo>
                    <a:pt x="6566" y="13466"/>
                    <a:pt x="6596" y="13679"/>
                    <a:pt x="6657" y="13861"/>
                  </a:cubicBezTo>
                  <a:cubicBezTo>
                    <a:pt x="6657" y="13679"/>
                    <a:pt x="6657" y="13466"/>
                    <a:pt x="6657" y="13253"/>
                  </a:cubicBezTo>
                  <a:cubicBezTo>
                    <a:pt x="6627" y="12858"/>
                    <a:pt x="6566" y="12280"/>
                    <a:pt x="6444" y="11551"/>
                  </a:cubicBezTo>
                  <a:cubicBezTo>
                    <a:pt x="6323" y="10730"/>
                    <a:pt x="6140" y="9879"/>
                    <a:pt x="5897" y="9089"/>
                  </a:cubicBezTo>
                  <a:cubicBezTo>
                    <a:pt x="5623" y="8086"/>
                    <a:pt x="5289" y="7113"/>
                    <a:pt x="4864" y="6171"/>
                  </a:cubicBezTo>
                  <a:cubicBezTo>
                    <a:pt x="4134" y="4408"/>
                    <a:pt x="3131" y="2827"/>
                    <a:pt x="1824" y="1429"/>
                  </a:cubicBezTo>
                  <a:cubicBezTo>
                    <a:pt x="1611" y="1216"/>
                    <a:pt x="1368" y="973"/>
                    <a:pt x="1125" y="791"/>
                  </a:cubicBezTo>
                  <a:cubicBezTo>
                    <a:pt x="1003" y="700"/>
                    <a:pt x="912" y="608"/>
                    <a:pt x="821" y="517"/>
                  </a:cubicBezTo>
                  <a:lnTo>
                    <a:pt x="547" y="335"/>
                  </a:lnTo>
                  <a:cubicBezTo>
                    <a:pt x="365" y="213"/>
                    <a:pt x="183" y="9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32" name="Google Shape;113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875" y="1580675"/>
            <a:ext cx="1542025" cy="2700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3" name="Google Shape;1133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20674" y="1436025"/>
            <a:ext cx="1542025" cy="284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4" name="Google Shape;1134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15099" y="1170125"/>
            <a:ext cx="2038350" cy="35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5" name="Google Shape;1135;p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02075" y="970300"/>
            <a:ext cx="2202625" cy="393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9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 Page</a:t>
            </a:r>
            <a:endParaRPr/>
          </a:p>
        </p:txBody>
      </p:sp>
      <p:grpSp>
        <p:nvGrpSpPr>
          <p:cNvPr id="1141" name="Google Shape;1141;p51"/>
          <p:cNvGrpSpPr/>
          <p:nvPr/>
        </p:nvGrpSpPr>
        <p:grpSpPr>
          <a:xfrm>
            <a:off x="311688" y="4278168"/>
            <a:ext cx="668104" cy="895218"/>
            <a:chOff x="122038" y="7256930"/>
            <a:chExt cx="668104" cy="895218"/>
          </a:xfrm>
        </p:grpSpPr>
        <p:sp>
          <p:nvSpPr>
            <p:cNvPr id="1142" name="Google Shape;1142;p51"/>
            <p:cNvSpPr/>
            <p:nvPr/>
          </p:nvSpPr>
          <p:spPr>
            <a:xfrm>
              <a:off x="522256" y="7780173"/>
              <a:ext cx="267886" cy="162204"/>
            </a:xfrm>
            <a:custGeom>
              <a:rect b="b" l="l" r="r" t="t"/>
              <a:pathLst>
                <a:path extrusionOk="0" h="4583" w="7569">
                  <a:moveTo>
                    <a:pt x="4002" y="1"/>
                  </a:moveTo>
                  <a:cubicBezTo>
                    <a:pt x="3122" y="1"/>
                    <a:pt x="2254" y="184"/>
                    <a:pt x="1459" y="539"/>
                  </a:cubicBezTo>
                  <a:cubicBezTo>
                    <a:pt x="760" y="904"/>
                    <a:pt x="304" y="1542"/>
                    <a:pt x="152" y="2302"/>
                  </a:cubicBezTo>
                  <a:cubicBezTo>
                    <a:pt x="0" y="2849"/>
                    <a:pt x="61" y="3427"/>
                    <a:pt x="335" y="3913"/>
                  </a:cubicBezTo>
                  <a:cubicBezTo>
                    <a:pt x="536" y="4342"/>
                    <a:pt x="968" y="4582"/>
                    <a:pt x="1439" y="4582"/>
                  </a:cubicBezTo>
                  <a:cubicBezTo>
                    <a:pt x="1536" y="4582"/>
                    <a:pt x="1634" y="4572"/>
                    <a:pt x="1733" y="4552"/>
                  </a:cubicBezTo>
                  <a:cubicBezTo>
                    <a:pt x="2249" y="4400"/>
                    <a:pt x="2553" y="3822"/>
                    <a:pt x="3009" y="3488"/>
                  </a:cubicBezTo>
                  <a:cubicBezTo>
                    <a:pt x="3474" y="3130"/>
                    <a:pt x="4044" y="3056"/>
                    <a:pt x="4639" y="3056"/>
                  </a:cubicBezTo>
                  <a:cubicBezTo>
                    <a:pt x="5055" y="3056"/>
                    <a:pt x="5484" y="3093"/>
                    <a:pt x="5897" y="3093"/>
                  </a:cubicBezTo>
                  <a:cubicBezTo>
                    <a:pt x="5937" y="3096"/>
                    <a:pt x="5978" y="3097"/>
                    <a:pt x="6019" y="3097"/>
                  </a:cubicBezTo>
                  <a:cubicBezTo>
                    <a:pt x="6378" y="3097"/>
                    <a:pt x="6752" y="2980"/>
                    <a:pt x="7052" y="2789"/>
                  </a:cubicBezTo>
                  <a:cubicBezTo>
                    <a:pt x="7569" y="2333"/>
                    <a:pt x="7508" y="1451"/>
                    <a:pt x="7022" y="934"/>
                  </a:cubicBezTo>
                  <a:cubicBezTo>
                    <a:pt x="6535" y="479"/>
                    <a:pt x="5867" y="175"/>
                    <a:pt x="5198" y="114"/>
                  </a:cubicBezTo>
                  <a:cubicBezTo>
                    <a:pt x="4800" y="38"/>
                    <a:pt x="4400" y="1"/>
                    <a:pt x="400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51"/>
            <p:cNvSpPr/>
            <p:nvPr/>
          </p:nvSpPr>
          <p:spPr>
            <a:xfrm>
              <a:off x="457701" y="7256930"/>
              <a:ext cx="196888" cy="387442"/>
            </a:xfrm>
            <a:custGeom>
              <a:rect b="b" l="l" r="r" t="t"/>
              <a:pathLst>
                <a:path extrusionOk="0" h="10947" w="5563">
                  <a:moveTo>
                    <a:pt x="3124" y="1"/>
                  </a:moveTo>
                  <a:cubicBezTo>
                    <a:pt x="3014" y="1"/>
                    <a:pt x="2905" y="12"/>
                    <a:pt x="2797" y="34"/>
                  </a:cubicBezTo>
                  <a:cubicBezTo>
                    <a:pt x="2098" y="217"/>
                    <a:pt x="1672" y="885"/>
                    <a:pt x="1368" y="1524"/>
                  </a:cubicBezTo>
                  <a:cubicBezTo>
                    <a:pt x="487" y="3378"/>
                    <a:pt x="0" y="5445"/>
                    <a:pt x="0" y="7512"/>
                  </a:cubicBezTo>
                  <a:cubicBezTo>
                    <a:pt x="0" y="8484"/>
                    <a:pt x="122" y="9487"/>
                    <a:pt x="669" y="10308"/>
                  </a:cubicBezTo>
                  <a:cubicBezTo>
                    <a:pt x="990" y="10768"/>
                    <a:pt x="1445" y="10947"/>
                    <a:pt x="1902" y="10947"/>
                  </a:cubicBezTo>
                  <a:cubicBezTo>
                    <a:pt x="2442" y="10947"/>
                    <a:pt x="2984" y="10698"/>
                    <a:pt x="3314" y="10369"/>
                  </a:cubicBezTo>
                  <a:cubicBezTo>
                    <a:pt x="3952" y="9761"/>
                    <a:pt x="4225" y="8879"/>
                    <a:pt x="4469" y="8028"/>
                  </a:cubicBezTo>
                  <a:cubicBezTo>
                    <a:pt x="5016" y="6144"/>
                    <a:pt x="5563" y="4107"/>
                    <a:pt x="5168" y="2162"/>
                  </a:cubicBezTo>
                  <a:cubicBezTo>
                    <a:pt x="5046" y="1585"/>
                    <a:pt x="4803" y="1037"/>
                    <a:pt x="4408" y="581"/>
                  </a:cubicBezTo>
                  <a:cubicBezTo>
                    <a:pt x="4086" y="211"/>
                    <a:pt x="3604" y="1"/>
                    <a:pt x="312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51"/>
            <p:cNvSpPr/>
            <p:nvPr/>
          </p:nvSpPr>
          <p:spPr>
            <a:xfrm>
              <a:off x="122038" y="7369797"/>
              <a:ext cx="324939" cy="320550"/>
            </a:xfrm>
            <a:custGeom>
              <a:rect b="b" l="l" r="r" t="t"/>
              <a:pathLst>
                <a:path extrusionOk="0" h="9057" w="9181">
                  <a:moveTo>
                    <a:pt x="1929" y="1"/>
                  </a:moveTo>
                  <a:cubicBezTo>
                    <a:pt x="1863" y="1"/>
                    <a:pt x="1798" y="3"/>
                    <a:pt x="1734" y="6"/>
                  </a:cubicBezTo>
                  <a:cubicBezTo>
                    <a:pt x="1156" y="37"/>
                    <a:pt x="670" y="341"/>
                    <a:pt x="396" y="827"/>
                  </a:cubicBezTo>
                  <a:cubicBezTo>
                    <a:pt x="1" y="1526"/>
                    <a:pt x="396" y="2377"/>
                    <a:pt x="761" y="3107"/>
                  </a:cubicBezTo>
                  <a:cubicBezTo>
                    <a:pt x="1430" y="4323"/>
                    <a:pt x="2220" y="5508"/>
                    <a:pt x="3071" y="6633"/>
                  </a:cubicBezTo>
                  <a:cubicBezTo>
                    <a:pt x="3770" y="7514"/>
                    <a:pt x="4560" y="8396"/>
                    <a:pt x="5624" y="8791"/>
                  </a:cubicBezTo>
                  <a:cubicBezTo>
                    <a:pt x="6057" y="8964"/>
                    <a:pt x="6494" y="9056"/>
                    <a:pt x="6900" y="9056"/>
                  </a:cubicBezTo>
                  <a:cubicBezTo>
                    <a:pt x="7492" y="9056"/>
                    <a:pt x="8017" y="8859"/>
                    <a:pt x="8360" y="8426"/>
                  </a:cubicBezTo>
                  <a:lnTo>
                    <a:pt x="8360" y="8426"/>
                  </a:lnTo>
                  <a:lnTo>
                    <a:pt x="8238" y="8548"/>
                  </a:lnTo>
                  <a:cubicBezTo>
                    <a:pt x="8968" y="7605"/>
                    <a:pt x="9180" y="6359"/>
                    <a:pt x="8816" y="5204"/>
                  </a:cubicBezTo>
                  <a:cubicBezTo>
                    <a:pt x="8421" y="4110"/>
                    <a:pt x="7752" y="3107"/>
                    <a:pt x="6840" y="2347"/>
                  </a:cubicBezTo>
                  <a:cubicBezTo>
                    <a:pt x="5807" y="1435"/>
                    <a:pt x="4591" y="736"/>
                    <a:pt x="3314" y="280"/>
                  </a:cubicBezTo>
                  <a:cubicBezTo>
                    <a:pt x="2862" y="94"/>
                    <a:pt x="2387" y="1"/>
                    <a:pt x="1929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51"/>
            <p:cNvSpPr/>
            <p:nvPr/>
          </p:nvSpPr>
          <p:spPr>
            <a:xfrm>
              <a:off x="478122" y="7828554"/>
              <a:ext cx="185067" cy="323594"/>
            </a:xfrm>
            <a:custGeom>
              <a:rect b="b" l="l" r="r" t="t"/>
              <a:pathLst>
                <a:path extrusionOk="0" h="9143" w="5229">
                  <a:moveTo>
                    <a:pt x="5001" y="1"/>
                  </a:moveTo>
                  <a:cubicBezTo>
                    <a:pt x="4925" y="1"/>
                    <a:pt x="4849" y="8"/>
                    <a:pt x="4773" y="23"/>
                  </a:cubicBezTo>
                  <a:cubicBezTo>
                    <a:pt x="4348" y="54"/>
                    <a:pt x="3952" y="145"/>
                    <a:pt x="3557" y="327"/>
                  </a:cubicBezTo>
                  <a:cubicBezTo>
                    <a:pt x="3010" y="601"/>
                    <a:pt x="2493" y="996"/>
                    <a:pt x="2098" y="1482"/>
                  </a:cubicBezTo>
                  <a:cubicBezTo>
                    <a:pt x="1642" y="2060"/>
                    <a:pt x="1247" y="2729"/>
                    <a:pt x="974" y="3428"/>
                  </a:cubicBezTo>
                  <a:cubicBezTo>
                    <a:pt x="700" y="4127"/>
                    <a:pt x="487" y="4856"/>
                    <a:pt x="335" y="5616"/>
                  </a:cubicBezTo>
                  <a:cubicBezTo>
                    <a:pt x="214" y="6224"/>
                    <a:pt x="123" y="6832"/>
                    <a:pt x="92" y="7440"/>
                  </a:cubicBezTo>
                  <a:cubicBezTo>
                    <a:pt x="31" y="7957"/>
                    <a:pt x="31" y="8382"/>
                    <a:pt x="31" y="8686"/>
                  </a:cubicBezTo>
                  <a:cubicBezTo>
                    <a:pt x="1" y="8838"/>
                    <a:pt x="31" y="8990"/>
                    <a:pt x="31" y="9142"/>
                  </a:cubicBezTo>
                  <a:cubicBezTo>
                    <a:pt x="62" y="8990"/>
                    <a:pt x="92" y="8838"/>
                    <a:pt x="92" y="8686"/>
                  </a:cubicBezTo>
                  <a:cubicBezTo>
                    <a:pt x="123" y="8352"/>
                    <a:pt x="183" y="7957"/>
                    <a:pt x="214" y="7440"/>
                  </a:cubicBezTo>
                  <a:cubicBezTo>
                    <a:pt x="274" y="6832"/>
                    <a:pt x="366" y="6254"/>
                    <a:pt x="487" y="5647"/>
                  </a:cubicBezTo>
                  <a:cubicBezTo>
                    <a:pt x="670" y="4917"/>
                    <a:pt x="882" y="4218"/>
                    <a:pt x="1156" y="3519"/>
                  </a:cubicBezTo>
                  <a:cubicBezTo>
                    <a:pt x="1430" y="2820"/>
                    <a:pt x="1794" y="2181"/>
                    <a:pt x="2250" y="1574"/>
                  </a:cubicBezTo>
                  <a:cubicBezTo>
                    <a:pt x="2615" y="1118"/>
                    <a:pt x="3071" y="722"/>
                    <a:pt x="3618" y="449"/>
                  </a:cubicBezTo>
                  <a:cubicBezTo>
                    <a:pt x="3983" y="267"/>
                    <a:pt x="4378" y="145"/>
                    <a:pt x="4773" y="84"/>
                  </a:cubicBezTo>
                  <a:cubicBezTo>
                    <a:pt x="4925" y="84"/>
                    <a:pt x="5077" y="54"/>
                    <a:pt x="5229" y="23"/>
                  </a:cubicBezTo>
                  <a:cubicBezTo>
                    <a:pt x="5153" y="8"/>
                    <a:pt x="5077" y="1"/>
                    <a:pt x="50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51"/>
            <p:cNvSpPr/>
            <p:nvPr/>
          </p:nvSpPr>
          <p:spPr>
            <a:xfrm>
              <a:off x="479219" y="7397969"/>
              <a:ext cx="83951" cy="720804"/>
            </a:xfrm>
            <a:custGeom>
              <a:rect b="b" l="l" r="r" t="t"/>
              <a:pathLst>
                <a:path extrusionOk="0" h="20366" w="2372">
                  <a:moveTo>
                    <a:pt x="2371" y="1"/>
                  </a:moveTo>
                  <a:cubicBezTo>
                    <a:pt x="2371" y="62"/>
                    <a:pt x="2341" y="122"/>
                    <a:pt x="2310" y="183"/>
                  </a:cubicBezTo>
                  <a:cubicBezTo>
                    <a:pt x="2280" y="335"/>
                    <a:pt x="2219" y="517"/>
                    <a:pt x="2128" y="761"/>
                  </a:cubicBezTo>
                  <a:cubicBezTo>
                    <a:pt x="2067" y="1004"/>
                    <a:pt x="1976" y="1308"/>
                    <a:pt x="1885" y="1673"/>
                  </a:cubicBezTo>
                  <a:cubicBezTo>
                    <a:pt x="1794" y="2037"/>
                    <a:pt x="1702" y="2432"/>
                    <a:pt x="1611" y="2888"/>
                  </a:cubicBezTo>
                  <a:cubicBezTo>
                    <a:pt x="1095" y="5290"/>
                    <a:pt x="730" y="7660"/>
                    <a:pt x="456" y="10092"/>
                  </a:cubicBezTo>
                  <a:cubicBezTo>
                    <a:pt x="152" y="12919"/>
                    <a:pt x="0" y="15472"/>
                    <a:pt x="0" y="17326"/>
                  </a:cubicBezTo>
                  <a:cubicBezTo>
                    <a:pt x="0" y="18269"/>
                    <a:pt x="0" y="19028"/>
                    <a:pt x="31" y="19545"/>
                  </a:cubicBezTo>
                  <a:cubicBezTo>
                    <a:pt x="31" y="19788"/>
                    <a:pt x="61" y="20001"/>
                    <a:pt x="61" y="20153"/>
                  </a:cubicBezTo>
                  <a:cubicBezTo>
                    <a:pt x="61" y="20214"/>
                    <a:pt x="92" y="20275"/>
                    <a:pt x="92" y="20366"/>
                  </a:cubicBezTo>
                  <a:cubicBezTo>
                    <a:pt x="92" y="20275"/>
                    <a:pt x="92" y="20214"/>
                    <a:pt x="92" y="20153"/>
                  </a:cubicBezTo>
                  <a:lnTo>
                    <a:pt x="92" y="19545"/>
                  </a:lnTo>
                  <a:cubicBezTo>
                    <a:pt x="92" y="19028"/>
                    <a:pt x="92" y="18269"/>
                    <a:pt x="122" y="17326"/>
                  </a:cubicBezTo>
                  <a:cubicBezTo>
                    <a:pt x="152" y="15503"/>
                    <a:pt x="335" y="13496"/>
                    <a:pt x="639" y="10670"/>
                  </a:cubicBezTo>
                  <a:cubicBezTo>
                    <a:pt x="912" y="7995"/>
                    <a:pt x="1307" y="4925"/>
                    <a:pt x="1733" y="2919"/>
                  </a:cubicBezTo>
                  <a:cubicBezTo>
                    <a:pt x="1824" y="2463"/>
                    <a:pt x="1915" y="2068"/>
                    <a:pt x="2006" y="1703"/>
                  </a:cubicBezTo>
                  <a:cubicBezTo>
                    <a:pt x="2067" y="1338"/>
                    <a:pt x="2128" y="1034"/>
                    <a:pt x="2219" y="791"/>
                  </a:cubicBezTo>
                  <a:cubicBezTo>
                    <a:pt x="2280" y="517"/>
                    <a:pt x="2310" y="366"/>
                    <a:pt x="2341" y="214"/>
                  </a:cubicBezTo>
                  <a:cubicBezTo>
                    <a:pt x="2371" y="122"/>
                    <a:pt x="2371" y="62"/>
                    <a:pt x="23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51"/>
            <p:cNvSpPr/>
            <p:nvPr/>
          </p:nvSpPr>
          <p:spPr>
            <a:xfrm>
              <a:off x="247929" y="7451766"/>
              <a:ext cx="235608" cy="490575"/>
            </a:xfrm>
            <a:custGeom>
              <a:rect b="b" l="l" r="r" t="t"/>
              <a:pathLst>
                <a:path extrusionOk="0" h="13861" w="6657">
                  <a:moveTo>
                    <a:pt x="0" y="1"/>
                  </a:moveTo>
                  <a:lnTo>
                    <a:pt x="0" y="1"/>
                  </a:lnTo>
                  <a:cubicBezTo>
                    <a:pt x="608" y="456"/>
                    <a:pt x="1186" y="973"/>
                    <a:pt x="1733" y="1520"/>
                  </a:cubicBezTo>
                  <a:cubicBezTo>
                    <a:pt x="2979" y="2919"/>
                    <a:pt x="3982" y="4499"/>
                    <a:pt x="4681" y="6232"/>
                  </a:cubicBezTo>
                  <a:cubicBezTo>
                    <a:pt x="5107" y="7174"/>
                    <a:pt x="5441" y="8147"/>
                    <a:pt x="5715" y="9119"/>
                  </a:cubicBezTo>
                  <a:cubicBezTo>
                    <a:pt x="5988" y="10031"/>
                    <a:pt x="6171" y="10882"/>
                    <a:pt x="6323" y="11581"/>
                  </a:cubicBezTo>
                  <a:cubicBezTo>
                    <a:pt x="6444" y="12280"/>
                    <a:pt x="6505" y="12858"/>
                    <a:pt x="6566" y="13253"/>
                  </a:cubicBezTo>
                  <a:cubicBezTo>
                    <a:pt x="6566" y="13466"/>
                    <a:pt x="6596" y="13679"/>
                    <a:pt x="6657" y="13861"/>
                  </a:cubicBezTo>
                  <a:cubicBezTo>
                    <a:pt x="6657" y="13679"/>
                    <a:pt x="6657" y="13466"/>
                    <a:pt x="6657" y="13253"/>
                  </a:cubicBezTo>
                  <a:cubicBezTo>
                    <a:pt x="6627" y="12858"/>
                    <a:pt x="6566" y="12280"/>
                    <a:pt x="6444" y="11551"/>
                  </a:cubicBezTo>
                  <a:cubicBezTo>
                    <a:pt x="6323" y="10730"/>
                    <a:pt x="6140" y="9879"/>
                    <a:pt x="5897" y="9089"/>
                  </a:cubicBezTo>
                  <a:cubicBezTo>
                    <a:pt x="5623" y="8086"/>
                    <a:pt x="5289" y="7113"/>
                    <a:pt x="4864" y="6171"/>
                  </a:cubicBezTo>
                  <a:cubicBezTo>
                    <a:pt x="4134" y="4408"/>
                    <a:pt x="3131" y="2827"/>
                    <a:pt x="1824" y="1429"/>
                  </a:cubicBezTo>
                  <a:cubicBezTo>
                    <a:pt x="1611" y="1216"/>
                    <a:pt x="1368" y="973"/>
                    <a:pt x="1125" y="791"/>
                  </a:cubicBezTo>
                  <a:cubicBezTo>
                    <a:pt x="1003" y="700"/>
                    <a:pt x="912" y="608"/>
                    <a:pt x="821" y="517"/>
                  </a:cubicBezTo>
                  <a:lnTo>
                    <a:pt x="547" y="335"/>
                  </a:lnTo>
                  <a:cubicBezTo>
                    <a:pt x="365" y="213"/>
                    <a:pt x="183" y="9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48" name="Google Shape;114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8100" y="1613350"/>
            <a:ext cx="1542025" cy="2700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9" name="Google Shape;1149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83900" y="1020338"/>
            <a:ext cx="2190412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0" name="Google Shape;1150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45226" y="1509750"/>
            <a:ext cx="1763575" cy="308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4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p52"/>
          <p:cNvSpPr txBox="1"/>
          <p:nvPr>
            <p:ph type="title"/>
          </p:nvPr>
        </p:nvSpPr>
        <p:spPr>
          <a:xfrm>
            <a:off x="311700" y="2341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After midterm</a:t>
            </a:r>
            <a:endParaRPr sz="4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9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0" name="Google Shape;116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300" y="814538"/>
            <a:ext cx="1976851" cy="3514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1" name="Google Shape;1161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4850" y="819746"/>
            <a:ext cx="1976851" cy="3504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2" name="Google Shape;1162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73394" y="814537"/>
            <a:ext cx="2111356" cy="351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3" name="Google Shape;1163;p5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66025" y="713547"/>
            <a:ext cx="2111349" cy="3514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7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8" name="Google Shape;116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2375" y="152400"/>
            <a:ext cx="2906923" cy="483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9" name="Google Shape;1169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7720" y="307513"/>
            <a:ext cx="2720555" cy="4528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p55"/>
          <p:cNvSpPr txBox="1"/>
          <p:nvPr>
            <p:ph type="title"/>
          </p:nvPr>
        </p:nvSpPr>
        <p:spPr>
          <a:xfrm>
            <a:off x="442450" y="466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Networking</a:t>
            </a:r>
            <a:endParaRPr sz="4800"/>
          </a:p>
        </p:txBody>
      </p:sp>
      <p:sp>
        <p:nvSpPr>
          <p:cNvPr id="1175" name="Google Shape;1175;p55"/>
          <p:cNvSpPr txBox="1"/>
          <p:nvPr/>
        </p:nvSpPr>
        <p:spPr>
          <a:xfrm>
            <a:off x="1471125" y="1841625"/>
            <a:ext cx="62769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Raleway"/>
              <a:buChar char="-"/>
            </a:pPr>
            <a:r>
              <a:rPr lang="en" sz="3000">
                <a:latin typeface="Raleway"/>
                <a:ea typeface="Raleway"/>
                <a:cs typeface="Raleway"/>
                <a:sym typeface="Raleway"/>
              </a:rPr>
              <a:t>Firebase for Authentication 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Raleway"/>
              <a:ea typeface="Raleway"/>
              <a:cs typeface="Raleway"/>
              <a:sym typeface="Raleway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Raleway"/>
              <a:buChar char="-"/>
            </a:pPr>
            <a:r>
              <a:rPr lang="en" sz="3000">
                <a:latin typeface="Raleway"/>
                <a:ea typeface="Raleway"/>
                <a:cs typeface="Raleway"/>
                <a:sym typeface="Raleway"/>
              </a:rPr>
              <a:t>Main API requested from Twitter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9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p56"/>
          <p:cNvSpPr txBox="1"/>
          <p:nvPr>
            <p:ph type="title"/>
          </p:nvPr>
        </p:nvSpPr>
        <p:spPr>
          <a:xfrm>
            <a:off x="442450" y="150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Networking</a:t>
            </a:r>
            <a:endParaRPr sz="4800"/>
          </a:p>
        </p:txBody>
      </p:sp>
      <p:sp>
        <p:nvSpPr>
          <p:cNvPr id="1181" name="Google Shape;1181;p56"/>
          <p:cNvSpPr txBox="1"/>
          <p:nvPr/>
        </p:nvSpPr>
        <p:spPr>
          <a:xfrm>
            <a:off x="1471125" y="1841625"/>
            <a:ext cx="62769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Raleway"/>
              <a:buChar char="-"/>
            </a:pPr>
            <a:r>
              <a:rPr lang="en" sz="3000">
                <a:latin typeface="Raleway"/>
                <a:ea typeface="Raleway"/>
                <a:cs typeface="Raleway"/>
                <a:sym typeface="Raleway"/>
              </a:rPr>
              <a:t>Firebase for Authentication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Raleway"/>
              <a:ea typeface="Raleway"/>
              <a:cs typeface="Raleway"/>
              <a:sym typeface="Raleway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Raleway"/>
              <a:buChar char="-"/>
            </a:pPr>
            <a:r>
              <a:rPr lang="en" sz="3000">
                <a:latin typeface="Raleway"/>
                <a:ea typeface="Raleway"/>
                <a:cs typeface="Raleway"/>
                <a:sym typeface="Raleway"/>
              </a:rPr>
              <a:t>Main API requested from Twitter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182" name="Google Shape;118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4812" y="1172225"/>
            <a:ext cx="7115873" cy="3894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6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p57"/>
          <p:cNvSpPr txBox="1"/>
          <p:nvPr>
            <p:ph type="title"/>
          </p:nvPr>
        </p:nvSpPr>
        <p:spPr>
          <a:xfrm>
            <a:off x="2729400" y="1895850"/>
            <a:ext cx="4473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Demo</a:t>
            </a:r>
            <a:endParaRPr/>
          </a:p>
        </p:txBody>
      </p:sp>
      <p:sp>
        <p:nvSpPr>
          <p:cNvPr id="1188" name="Google Shape;1188;p57"/>
          <p:cNvSpPr txBox="1"/>
          <p:nvPr>
            <p:ph idx="1" type="subTitle"/>
          </p:nvPr>
        </p:nvSpPr>
        <p:spPr>
          <a:xfrm>
            <a:off x="2199900" y="2797200"/>
            <a:ext cx="4744200" cy="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Functionality</a:t>
            </a:r>
            <a:endParaRPr/>
          </a:p>
        </p:txBody>
      </p:sp>
      <p:sp>
        <p:nvSpPr>
          <p:cNvPr id="1189" name="Google Shape;1189;p57"/>
          <p:cNvSpPr txBox="1"/>
          <p:nvPr>
            <p:ph idx="2" type="title"/>
          </p:nvPr>
        </p:nvSpPr>
        <p:spPr>
          <a:xfrm>
            <a:off x="1941013" y="1895850"/>
            <a:ext cx="940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1190" name="Google Shape;1190;p57"/>
          <p:cNvGrpSpPr/>
          <p:nvPr/>
        </p:nvGrpSpPr>
        <p:grpSpPr>
          <a:xfrm flipH="1">
            <a:off x="5664526" y="3810849"/>
            <a:ext cx="1019450" cy="1379152"/>
            <a:chOff x="3231057" y="5846468"/>
            <a:chExt cx="1701919" cy="2302424"/>
          </a:xfrm>
        </p:grpSpPr>
        <p:sp>
          <p:nvSpPr>
            <p:cNvPr id="1191" name="Google Shape;1191;p57"/>
            <p:cNvSpPr/>
            <p:nvPr/>
          </p:nvSpPr>
          <p:spPr>
            <a:xfrm>
              <a:off x="3231057" y="5846468"/>
              <a:ext cx="1594326" cy="2294779"/>
            </a:xfrm>
            <a:custGeom>
              <a:rect b="b" l="l" r="r" t="t"/>
              <a:pathLst>
                <a:path extrusionOk="0" h="64838" w="45047">
                  <a:moveTo>
                    <a:pt x="7664" y="0"/>
                  </a:moveTo>
                  <a:cubicBezTo>
                    <a:pt x="5622" y="0"/>
                    <a:pt x="3546" y="1052"/>
                    <a:pt x="2736" y="2925"/>
                  </a:cubicBezTo>
                  <a:cubicBezTo>
                    <a:pt x="1763" y="5175"/>
                    <a:pt x="2736" y="7789"/>
                    <a:pt x="3952" y="9916"/>
                  </a:cubicBezTo>
                  <a:cubicBezTo>
                    <a:pt x="5715" y="13108"/>
                    <a:pt x="7934" y="16026"/>
                    <a:pt x="10517" y="18549"/>
                  </a:cubicBezTo>
                  <a:cubicBezTo>
                    <a:pt x="10973" y="19005"/>
                    <a:pt x="11490" y="19521"/>
                    <a:pt x="11612" y="20160"/>
                  </a:cubicBezTo>
                  <a:cubicBezTo>
                    <a:pt x="11794" y="21345"/>
                    <a:pt x="10548" y="22257"/>
                    <a:pt x="9393" y="22470"/>
                  </a:cubicBezTo>
                  <a:cubicBezTo>
                    <a:pt x="9084" y="22520"/>
                    <a:pt x="8773" y="22540"/>
                    <a:pt x="8462" y="22540"/>
                  </a:cubicBezTo>
                  <a:cubicBezTo>
                    <a:pt x="7455" y="22540"/>
                    <a:pt x="6439" y="22334"/>
                    <a:pt x="5441" y="22287"/>
                  </a:cubicBezTo>
                  <a:cubicBezTo>
                    <a:pt x="5342" y="22283"/>
                    <a:pt x="5243" y="22280"/>
                    <a:pt x="5142" y="22280"/>
                  </a:cubicBezTo>
                  <a:cubicBezTo>
                    <a:pt x="3888" y="22280"/>
                    <a:pt x="2563" y="22646"/>
                    <a:pt x="1915" y="23716"/>
                  </a:cubicBezTo>
                  <a:cubicBezTo>
                    <a:pt x="973" y="25327"/>
                    <a:pt x="2098" y="27333"/>
                    <a:pt x="3314" y="28731"/>
                  </a:cubicBezTo>
                  <a:cubicBezTo>
                    <a:pt x="5745" y="31528"/>
                    <a:pt x="8663" y="33868"/>
                    <a:pt x="11885" y="35692"/>
                  </a:cubicBezTo>
                  <a:cubicBezTo>
                    <a:pt x="13040" y="36330"/>
                    <a:pt x="14287" y="36938"/>
                    <a:pt x="15138" y="37971"/>
                  </a:cubicBezTo>
                  <a:cubicBezTo>
                    <a:pt x="15989" y="39005"/>
                    <a:pt x="16353" y="40585"/>
                    <a:pt x="15563" y="41680"/>
                  </a:cubicBezTo>
                  <a:cubicBezTo>
                    <a:pt x="15046" y="42376"/>
                    <a:pt x="14189" y="42682"/>
                    <a:pt x="13301" y="42682"/>
                  </a:cubicBezTo>
                  <a:cubicBezTo>
                    <a:pt x="12833" y="42682"/>
                    <a:pt x="12356" y="42597"/>
                    <a:pt x="11916" y="42440"/>
                  </a:cubicBezTo>
                  <a:cubicBezTo>
                    <a:pt x="10669" y="41984"/>
                    <a:pt x="9636" y="41102"/>
                    <a:pt x="8481" y="40464"/>
                  </a:cubicBezTo>
                  <a:cubicBezTo>
                    <a:pt x="7380" y="39828"/>
                    <a:pt x="6065" y="39438"/>
                    <a:pt x="4804" y="39438"/>
                  </a:cubicBezTo>
                  <a:cubicBezTo>
                    <a:pt x="3592" y="39438"/>
                    <a:pt x="2429" y="39798"/>
                    <a:pt x="1551" y="40646"/>
                  </a:cubicBezTo>
                  <a:cubicBezTo>
                    <a:pt x="396" y="41801"/>
                    <a:pt x="1" y="43595"/>
                    <a:pt x="244" y="45236"/>
                  </a:cubicBezTo>
                  <a:cubicBezTo>
                    <a:pt x="487" y="46877"/>
                    <a:pt x="1277" y="48367"/>
                    <a:pt x="2128" y="49765"/>
                  </a:cubicBezTo>
                  <a:cubicBezTo>
                    <a:pt x="5107" y="54659"/>
                    <a:pt x="9271" y="58884"/>
                    <a:pt x="14287" y="61589"/>
                  </a:cubicBezTo>
                  <a:cubicBezTo>
                    <a:pt x="18084" y="63614"/>
                    <a:pt x="21794" y="64838"/>
                    <a:pt x="25799" y="64838"/>
                  </a:cubicBezTo>
                  <a:cubicBezTo>
                    <a:pt x="27084" y="64838"/>
                    <a:pt x="28400" y="64712"/>
                    <a:pt x="29758" y="64446"/>
                  </a:cubicBezTo>
                  <a:lnTo>
                    <a:pt x="29788" y="64446"/>
                  </a:lnTo>
                  <a:cubicBezTo>
                    <a:pt x="39393" y="59795"/>
                    <a:pt x="43132" y="48914"/>
                    <a:pt x="44378" y="38822"/>
                  </a:cubicBezTo>
                  <a:cubicBezTo>
                    <a:pt x="44591" y="37120"/>
                    <a:pt x="45047" y="35388"/>
                    <a:pt x="44500" y="33777"/>
                  </a:cubicBezTo>
                  <a:cubicBezTo>
                    <a:pt x="44003" y="32390"/>
                    <a:pt x="42673" y="31252"/>
                    <a:pt x="41285" y="31252"/>
                  </a:cubicBezTo>
                  <a:cubicBezTo>
                    <a:pt x="41060" y="31252"/>
                    <a:pt x="40834" y="31282"/>
                    <a:pt x="40609" y="31345"/>
                  </a:cubicBezTo>
                  <a:cubicBezTo>
                    <a:pt x="39272" y="31740"/>
                    <a:pt x="38482" y="33108"/>
                    <a:pt x="37600" y="34202"/>
                  </a:cubicBezTo>
                  <a:cubicBezTo>
                    <a:pt x="36415" y="35631"/>
                    <a:pt x="34834" y="36725"/>
                    <a:pt x="33071" y="37333"/>
                  </a:cubicBezTo>
                  <a:cubicBezTo>
                    <a:pt x="32517" y="37508"/>
                    <a:pt x="31915" y="37634"/>
                    <a:pt x="31330" y="37634"/>
                  </a:cubicBezTo>
                  <a:cubicBezTo>
                    <a:pt x="30695" y="37634"/>
                    <a:pt x="30082" y="37485"/>
                    <a:pt x="29576" y="37090"/>
                  </a:cubicBezTo>
                  <a:cubicBezTo>
                    <a:pt x="28269" y="36057"/>
                    <a:pt x="28390" y="34050"/>
                    <a:pt x="28664" y="32348"/>
                  </a:cubicBezTo>
                  <a:cubicBezTo>
                    <a:pt x="29180" y="29248"/>
                    <a:pt x="29697" y="26148"/>
                    <a:pt x="30214" y="23047"/>
                  </a:cubicBezTo>
                  <a:cubicBezTo>
                    <a:pt x="30487" y="21375"/>
                    <a:pt x="30761" y="19673"/>
                    <a:pt x="30518" y="18002"/>
                  </a:cubicBezTo>
                  <a:cubicBezTo>
                    <a:pt x="30244" y="16330"/>
                    <a:pt x="29332" y="14688"/>
                    <a:pt x="27813" y="13989"/>
                  </a:cubicBezTo>
                  <a:cubicBezTo>
                    <a:pt x="27391" y="13795"/>
                    <a:pt x="26925" y="13702"/>
                    <a:pt x="26459" y="13702"/>
                  </a:cubicBezTo>
                  <a:cubicBezTo>
                    <a:pt x="25244" y="13702"/>
                    <a:pt x="24027" y="14336"/>
                    <a:pt x="23588" y="15479"/>
                  </a:cubicBezTo>
                  <a:cubicBezTo>
                    <a:pt x="23344" y="16117"/>
                    <a:pt x="23375" y="16846"/>
                    <a:pt x="23192" y="17546"/>
                  </a:cubicBezTo>
                  <a:cubicBezTo>
                    <a:pt x="23040" y="18214"/>
                    <a:pt x="22615" y="18944"/>
                    <a:pt x="21916" y="19035"/>
                  </a:cubicBezTo>
                  <a:cubicBezTo>
                    <a:pt x="21866" y="19041"/>
                    <a:pt x="21818" y="19045"/>
                    <a:pt x="21769" y="19045"/>
                  </a:cubicBezTo>
                  <a:cubicBezTo>
                    <a:pt x="21136" y="19045"/>
                    <a:pt x="20609" y="18508"/>
                    <a:pt x="20214" y="17971"/>
                  </a:cubicBezTo>
                  <a:cubicBezTo>
                    <a:pt x="18755" y="15995"/>
                    <a:pt x="17934" y="13655"/>
                    <a:pt x="17174" y="11315"/>
                  </a:cubicBezTo>
                  <a:cubicBezTo>
                    <a:pt x="16414" y="8974"/>
                    <a:pt x="15715" y="6603"/>
                    <a:pt x="14438" y="4506"/>
                  </a:cubicBezTo>
                  <a:cubicBezTo>
                    <a:pt x="13162" y="2439"/>
                    <a:pt x="11247" y="646"/>
                    <a:pt x="8876" y="129"/>
                  </a:cubicBezTo>
                  <a:cubicBezTo>
                    <a:pt x="8480" y="43"/>
                    <a:pt x="8073" y="0"/>
                    <a:pt x="766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57"/>
            <p:cNvSpPr/>
            <p:nvPr/>
          </p:nvSpPr>
          <p:spPr>
            <a:xfrm>
              <a:off x="3426848" y="5882215"/>
              <a:ext cx="826238" cy="2265615"/>
            </a:xfrm>
            <a:custGeom>
              <a:rect b="b" l="l" r="r" t="t"/>
              <a:pathLst>
                <a:path extrusionOk="0" h="64014" w="23345">
                  <a:moveTo>
                    <a:pt x="1" y="0"/>
                  </a:moveTo>
                  <a:lnTo>
                    <a:pt x="1" y="0"/>
                  </a:lnTo>
                  <a:cubicBezTo>
                    <a:pt x="31" y="61"/>
                    <a:pt x="61" y="122"/>
                    <a:pt x="122" y="183"/>
                  </a:cubicBezTo>
                  <a:lnTo>
                    <a:pt x="548" y="700"/>
                  </a:lnTo>
                  <a:cubicBezTo>
                    <a:pt x="943" y="1155"/>
                    <a:pt x="1490" y="1855"/>
                    <a:pt x="2159" y="2736"/>
                  </a:cubicBezTo>
                  <a:cubicBezTo>
                    <a:pt x="4134" y="5228"/>
                    <a:pt x="5897" y="7873"/>
                    <a:pt x="7448" y="10608"/>
                  </a:cubicBezTo>
                  <a:cubicBezTo>
                    <a:pt x="8451" y="12371"/>
                    <a:pt x="9454" y="14317"/>
                    <a:pt x="10487" y="16444"/>
                  </a:cubicBezTo>
                  <a:cubicBezTo>
                    <a:pt x="11521" y="18572"/>
                    <a:pt x="12645" y="20852"/>
                    <a:pt x="13709" y="23283"/>
                  </a:cubicBezTo>
                  <a:cubicBezTo>
                    <a:pt x="14834" y="25806"/>
                    <a:pt x="15837" y="28420"/>
                    <a:pt x="16688" y="31065"/>
                  </a:cubicBezTo>
                  <a:cubicBezTo>
                    <a:pt x="17144" y="32463"/>
                    <a:pt x="17478" y="33861"/>
                    <a:pt x="17873" y="35320"/>
                  </a:cubicBezTo>
                  <a:cubicBezTo>
                    <a:pt x="18238" y="36779"/>
                    <a:pt x="18603" y="38268"/>
                    <a:pt x="18967" y="39758"/>
                  </a:cubicBezTo>
                  <a:cubicBezTo>
                    <a:pt x="20426" y="45351"/>
                    <a:pt x="21582" y="51035"/>
                    <a:pt x="22402" y="56779"/>
                  </a:cubicBezTo>
                  <a:cubicBezTo>
                    <a:pt x="23071" y="62068"/>
                    <a:pt x="22919" y="59940"/>
                    <a:pt x="22676" y="64013"/>
                  </a:cubicBezTo>
                  <a:lnTo>
                    <a:pt x="22919" y="63983"/>
                  </a:lnTo>
                  <a:cubicBezTo>
                    <a:pt x="23162" y="59940"/>
                    <a:pt x="23344" y="62038"/>
                    <a:pt x="22676" y="56719"/>
                  </a:cubicBezTo>
                  <a:cubicBezTo>
                    <a:pt x="21885" y="50974"/>
                    <a:pt x="20730" y="45290"/>
                    <a:pt x="19302" y="39697"/>
                  </a:cubicBezTo>
                  <a:cubicBezTo>
                    <a:pt x="18907" y="38177"/>
                    <a:pt x="18542" y="36718"/>
                    <a:pt x="18177" y="35259"/>
                  </a:cubicBezTo>
                  <a:cubicBezTo>
                    <a:pt x="17812" y="33800"/>
                    <a:pt x="17448" y="32372"/>
                    <a:pt x="16992" y="30973"/>
                  </a:cubicBezTo>
                  <a:cubicBezTo>
                    <a:pt x="16141" y="28329"/>
                    <a:pt x="15138" y="25715"/>
                    <a:pt x="13983" y="23162"/>
                  </a:cubicBezTo>
                  <a:cubicBezTo>
                    <a:pt x="12919" y="20730"/>
                    <a:pt x="11794" y="18451"/>
                    <a:pt x="10730" y="16323"/>
                  </a:cubicBezTo>
                  <a:cubicBezTo>
                    <a:pt x="9697" y="14195"/>
                    <a:pt x="8663" y="12250"/>
                    <a:pt x="7630" y="10517"/>
                  </a:cubicBezTo>
                  <a:cubicBezTo>
                    <a:pt x="6049" y="7751"/>
                    <a:pt x="4256" y="5137"/>
                    <a:pt x="2280" y="2645"/>
                  </a:cubicBezTo>
                  <a:cubicBezTo>
                    <a:pt x="1551" y="1794"/>
                    <a:pt x="1004" y="1125"/>
                    <a:pt x="608" y="669"/>
                  </a:cubicBezTo>
                  <a:lnTo>
                    <a:pt x="153" y="183"/>
                  </a:lnTo>
                  <a:cubicBezTo>
                    <a:pt x="92" y="122"/>
                    <a:pt x="61" y="61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57"/>
            <p:cNvSpPr/>
            <p:nvPr/>
          </p:nvSpPr>
          <p:spPr>
            <a:xfrm>
              <a:off x="4026043" y="6341574"/>
              <a:ext cx="189385" cy="635826"/>
            </a:xfrm>
            <a:custGeom>
              <a:rect b="b" l="l" r="r" t="t"/>
              <a:pathLst>
                <a:path extrusionOk="0" h="17965" w="5351">
                  <a:moveTo>
                    <a:pt x="5351" y="0"/>
                  </a:moveTo>
                  <a:lnTo>
                    <a:pt x="5351" y="0"/>
                  </a:lnTo>
                  <a:cubicBezTo>
                    <a:pt x="5229" y="213"/>
                    <a:pt x="5107" y="456"/>
                    <a:pt x="5016" y="669"/>
                  </a:cubicBezTo>
                  <a:cubicBezTo>
                    <a:pt x="4834" y="1125"/>
                    <a:pt x="4591" y="1763"/>
                    <a:pt x="4287" y="2554"/>
                  </a:cubicBezTo>
                  <a:cubicBezTo>
                    <a:pt x="3709" y="4165"/>
                    <a:pt x="3041" y="6414"/>
                    <a:pt x="2372" y="8906"/>
                  </a:cubicBezTo>
                  <a:cubicBezTo>
                    <a:pt x="1703" y="11429"/>
                    <a:pt x="1126" y="13618"/>
                    <a:pt x="670" y="15320"/>
                  </a:cubicBezTo>
                  <a:lnTo>
                    <a:pt x="153" y="17265"/>
                  </a:lnTo>
                  <a:cubicBezTo>
                    <a:pt x="62" y="17478"/>
                    <a:pt x="1" y="17721"/>
                    <a:pt x="1" y="17964"/>
                  </a:cubicBezTo>
                  <a:cubicBezTo>
                    <a:pt x="92" y="17751"/>
                    <a:pt x="183" y="17508"/>
                    <a:pt x="275" y="17265"/>
                  </a:cubicBezTo>
                  <a:cubicBezTo>
                    <a:pt x="427" y="16839"/>
                    <a:pt x="639" y="16171"/>
                    <a:pt x="882" y="15380"/>
                  </a:cubicBezTo>
                  <a:cubicBezTo>
                    <a:pt x="1399" y="13770"/>
                    <a:pt x="2007" y="11490"/>
                    <a:pt x="2676" y="8997"/>
                  </a:cubicBezTo>
                  <a:cubicBezTo>
                    <a:pt x="3344" y="6475"/>
                    <a:pt x="3983" y="4225"/>
                    <a:pt x="4500" y="2614"/>
                  </a:cubicBezTo>
                  <a:cubicBezTo>
                    <a:pt x="4773" y="1824"/>
                    <a:pt x="4986" y="1155"/>
                    <a:pt x="5138" y="730"/>
                  </a:cubicBezTo>
                  <a:cubicBezTo>
                    <a:pt x="5229" y="487"/>
                    <a:pt x="5290" y="243"/>
                    <a:pt x="53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57"/>
            <p:cNvSpPr/>
            <p:nvPr/>
          </p:nvSpPr>
          <p:spPr>
            <a:xfrm>
              <a:off x="3288074" y="6714859"/>
              <a:ext cx="736943" cy="262542"/>
            </a:xfrm>
            <a:custGeom>
              <a:rect b="b" l="l" r="r" t="t"/>
              <a:pathLst>
                <a:path extrusionOk="0" h="7418" w="20822">
                  <a:moveTo>
                    <a:pt x="1" y="1"/>
                  </a:moveTo>
                  <a:lnTo>
                    <a:pt x="1" y="1"/>
                  </a:lnTo>
                  <a:cubicBezTo>
                    <a:pt x="274" y="92"/>
                    <a:pt x="578" y="183"/>
                    <a:pt x="852" y="244"/>
                  </a:cubicBezTo>
                  <a:cubicBezTo>
                    <a:pt x="1399" y="365"/>
                    <a:pt x="2189" y="578"/>
                    <a:pt x="3131" y="852"/>
                  </a:cubicBezTo>
                  <a:cubicBezTo>
                    <a:pt x="5046" y="1368"/>
                    <a:pt x="7691" y="2189"/>
                    <a:pt x="10578" y="3223"/>
                  </a:cubicBezTo>
                  <a:cubicBezTo>
                    <a:pt x="13466" y="4256"/>
                    <a:pt x="16019" y="5289"/>
                    <a:pt x="17843" y="6110"/>
                  </a:cubicBezTo>
                  <a:cubicBezTo>
                    <a:pt x="18785" y="6505"/>
                    <a:pt x="19515" y="6840"/>
                    <a:pt x="20031" y="7083"/>
                  </a:cubicBezTo>
                  <a:cubicBezTo>
                    <a:pt x="20274" y="7235"/>
                    <a:pt x="20548" y="7326"/>
                    <a:pt x="20822" y="7417"/>
                  </a:cubicBezTo>
                  <a:cubicBezTo>
                    <a:pt x="20578" y="7265"/>
                    <a:pt x="20335" y="7113"/>
                    <a:pt x="20062" y="6992"/>
                  </a:cubicBezTo>
                  <a:cubicBezTo>
                    <a:pt x="19575" y="6718"/>
                    <a:pt x="18846" y="6323"/>
                    <a:pt x="17934" y="5897"/>
                  </a:cubicBezTo>
                  <a:cubicBezTo>
                    <a:pt x="16110" y="5046"/>
                    <a:pt x="13557" y="3952"/>
                    <a:pt x="10669" y="2919"/>
                  </a:cubicBezTo>
                  <a:cubicBezTo>
                    <a:pt x="8207" y="2037"/>
                    <a:pt x="5715" y="1277"/>
                    <a:pt x="3192" y="639"/>
                  </a:cubicBezTo>
                  <a:cubicBezTo>
                    <a:pt x="2219" y="396"/>
                    <a:pt x="1399" y="244"/>
                    <a:pt x="852" y="122"/>
                  </a:cubicBezTo>
                  <a:cubicBezTo>
                    <a:pt x="578" y="61"/>
                    <a:pt x="304" y="31"/>
                    <a:pt x="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57"/>
            <p:cNvSpPr/>
            <p:nvPr/>
          </p:nvSpPr>
          <p:spPr>
            <a:xfrm>
              <a:off x="4221834" y="6964446"/>
              <a:ext cx="536869" cy="910118"/>
            </a:xfrm>
            <a:custGeom>
              <a:rect b="b" l="l" r="r" t="t"/>
              <a:pathLst>
                <a:path extrusionOk="0" h="25715" w="15169">
                  <a:moveTo>
                    <a:pt x="15168" y="0"/>
                  </a:moveTo>
                  <a:lnTo>
                    <a:pt x="15168" y="0"/>
                  </a:lnTo>
                  <a:cubicBezTo>
                    <a:pt x="15168" y="0"/>
                    <a:pt x="15108" y="92"/>
                    <a:pt x="14986" y="244"/>
                  </a:cubicBezTo>
                  <a:cubicBezTo>
                    <a:pt x="14864" y="395"/>
                    <a:pt x="14682" y="669"/>
                    <a:pt x="14500" y="973"/>
                  </a:cubicBezTo>
                  <a:cubicBezTo>
                    <a:pt x="14074" y="1581"/>
                    <a:pt x="13497" y="2523"/>
                    <a:pt x="12767" y="3648"/>
                  </a:cubicBezTo>
                  <a:cubicBezTo>
                    <a:pt x="11339" y="5927"/>
                    <a:pt x="9484" y="9180"/>
                    <a:pt x="7448" y="12766"/>
                  </a:cubicBezTo>
                  <a:cubicBezTo>
                    <a:pt x="5442" y="16353"/>
                    <a:pt x="3588" y="19605"/>
                    <a:pt x="2220" y="21916"/>
                  </a:cubicBezTo>
                  <a:cubicBezTo>
                    <a:pt x="1551" y="23071"/>
                    <a:pt x="1004" y="23982"/>
                    <a:pt x="579" y="24682"/>
                  </a:cubicBezTo>
                  <a:cubicBezTo>
                    <a:pt x="396" y="24955"/>
                    <a:pt x="275" y="25229"/>
                    <a:pt x="153" y="25441"/>
                  </a:cubicBezTo>
                  <a:cubicBezTo>
                    <a:pt x="92" y="25533"/>
                    <a:pt x="31" y="25624"/>
                    <a:pt x="1" y="25715"/>
                  </a:cubicBezTo>
                  <a:cubicBezTo>
                    <a:pt x="92" y="25654"/>
                    <a:pt x="153" y="25563"/>
                    <a:pt x="183" y="25472"/>
                  </a:cubicBezTo>
                  <a:lnTo>
                    <a:pt x="700" y="24742"/>
                  </a:lnTo>
                  <a:cubicBezTo>
                    <a:pt x="1126" y="24134"/>
                    <a:pt x="1703" y="23223"/>
                    <a:pt x="2402" y="22068"/>
                  </a:cubicBezTo>
                  <a:cubicBezTo>
                    <a:pt x="3831" y="19788"/>
                    <a:pt x="5715" y="16536"/>
                    <a:pt x="7721" y="12949"/>
                  </a:cubicBezTo>
                  <a:cubicBezTo>
                    <a:pt x="9758" y="9362"/>
                    <a:pt x="11582" y="6110"/>
                    <a:pt x="12950" y="3800"/>
                  </a:cubicBezTo>
                  <a:lnTo>
                    <a:pt x="14591" y="1034"/>
                  </a:lnTo>
                  <a:lnTo>
                    <a:pt x="15047" y="274"/>
                  </a:lnTo>
                  <a:cubicBezTo>
                    <a:pt x="15108" y="183"/>
                    <a:pt x="15138" y="92"/>
                    <a:pt x="151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57"/>
            <p:cNvSpPr/>
            <p:nvPr/>
          </p:nvSpPr>
          <p:spPr>
            <a:xfrm>
              <a:off x="3264397" y="7388307"/>
              <a:ext cx="957473" cy="486258"/>
            </a:xfrm>
            <a:custGeom>
              <a:rect b="b" l="l" r="r" t="t"/>
              <a:pathLst>
                <a:path extrusionOk="0" h="13739" w="27053">
                  <a:moveTo>
                    <a:pt x="1" y="0"/>
                  </a:moveTo>
                  <a:lnTo>
                    <a:pt x="1" y="0"/>
                  </a:lnTo>
                  <a:cubicBezTo>
                    <a:pt x="92" y="61"/>
                    <a:pt x="183" y="122"/>
                    <a:pt x="274" y="152"/>
                  </a:cubicBezTo>
                  <a:lnTo>
                    <a:pt x="1034" y="578"/>
                  </a:lnTo>
                  <a:lnTo>
                    <a:pt x="3952" y="2067"/>
                  </a:lnTo>
                  <a:cubicBezTo>
                    <a:pt x="6384" y="3313"/>
                    <a:pt x="9758" y="5076"/>
                    <a:pt x="13436" y="7022"/>
                  </a:cubicBezTo>
                  <a:cubicBezTo>
                    <a:pt x="17144" y="8937"/>
                    <a:pt x="20518" y="10699"/>
                    <a:pt x="23010" y="11885"/>
                  </a:cubicBezTo>
                  <a:cubicBezTo>
                    <a:pt x="24226" y="12493"/>
                    <a:pt x="25229" y="12949"/>
                    <a:pt x="25928" y="13283"/>
                  </a:cubicBezTo>
                  <a:lnTo>
                    <a:pt x="26749" y="13617"/>
                  </a:lnTo>
                  <a:cubicBezTo>
                    <a:pt x="26840" y="13678"/>
                    <a:pt x="26931" y="13709"/>
                    <a:pt x="27053" y="13739"/>
                  </a:cubicBezTo>
                  <a:cubicBezTo>
                    <a:pt x="27053" y="13739"/>
                    <a:pt x="26962" y="13678"/>
                    <a:pt x="26779" y="13587"/>
                  </a:cubicBezTo>
                  <a:lnTo>
                    <a:pt x="26020" y="13161"/>
                  </a:lnTo>
                  <a:lnTo>
                    <a:pt x="23132" y="11703"/>
                  </a:lnTo>
                  <a:cubicBezTo>
                    <a:pt x="20670" y="10456"/>
                    <a:pt x="17326" y="8693"/>
                    <a:pt x="13618" y="6718"/>
                  </a:cubicBezTo>
                  <a:cubicBezTo>
                    <a:pt x="9940" y="4772"/>
                    <a:pt x="6536" y="3040"/>
                    <a:pt x="4074" y="1854"/>
                  </a:cubicBezTo>
                  <a:cubicBezTo>
                    <a:pt x="2828" y="1246"/>
                    <a:pt x="1825" y="790"/>
                    <a:pt x="1125" y="456"/>
                  </a:cubicBezTo>
                  <a:lnTo>
                    <a:pt x="335" y="122"/>
                  </a:lnTo>
                  <a:cubicBezTo>
                    <a:pt x="214" y="61"/>
                    <a:pt x="122" y="31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57"/>
            <p:cNvSpPr/>
            <p:nvPr/>
          </p:nvSpPr>
          <p:spPr>
            <a:xfrm>
              <a:off x="4002401" y="6360650"/>
              <a:ext cx="930575" cy="1788241"/>
            </a:xfrm>
            <a:custGeom>
              <a:rect b="b" l="l" r="r" t="t"/>
              <a:pathLst>
                <a:path extrusionOk="0" h="50526" w="26293">
                  <a:moveTo>
                    <a:pt x="19392" y="1"/>
                  </a:moveTo>
                  <a:cubicBezTo>
                    <a:pt x="18616" y="1"/>
                    <a:pt x="16692" y="529"/>
                    <a:pt x="15806" y="5510"/>
                  </a:cubicBezTo>
                  <a:cubicBezTo>
                    <a:pt x="14681" y="11863"/>
                    <a:pt x="14590" y="15328"/>
                    <a:pt x="14590" y="15328"/>
                  </a:cubicBezTo>
                  <a:cubicBezTo>
                    <a:pt x="14590" y="15328"/>
                    <a:pt x="14309" y="16324"/>
                    <a:pt x="13618" y="16324"/>
                  </a:cubicBezTo>
                  <a:cubicBezTo>
                    <a:pt x="13490" y="16324"/>
                    <a:pt x="13348" y="16290"/>
                    <a:pt x="13192" y="16209"/>
                  </a:cubicBezTo>
                  <a:cubicBezTo>
                    <a:pt x="12344" y="15785"/>
                    <a:pt x="11065" y="14480"/>
                    <a:pt x="9928" y="14480"/>
                  </a:cubicBezTo>
                  <a:cubicBezTo>
                    <a:pt x="9680" y="14480"/>
                    <a:pt x="9439" y="14542"/>
                    <a:pt x="9210" y="14689"/>
                  </a:cubicBezTo>
                  <a:cubicBezTo>
                    <a:pt x="7934" y="15510"/>
                    <a:pt x="7964" y="17182"/>
                    <a:pt x="8906" y="19401"/>
                  </a:cubicBezTo>
                  <a:cubicBezTo>
                    <a:pt x="9879" y="21589"/>
                    <a:pt x="11824" y="26513"/>
                    <a:pt x="11976" y="26939"/>
                  </a:cubicBezTo>
                  <a:cubicBezTo>
                    <a:pt x="12136" y="27312"/>
                    <a:pt x="12109" y="27919"/>
                    <a:pt x="11587" y="27919"/>
                  </a:cubicBezTo>
                  <a:cubicBezTo>
                    <a:pt x="11514" y="27919"/>
                    <a:pt x="11431" y="27907"/>
                    <a:pt x="11338" y="27881"/>
                  </a:cubicBezTo>
                  <a:cubicBezTo>
                    <a:pt x="10796" y="27708"/>
                    <a:pt x="8219" y="26193"/>
                    <a:pt x="6341" y="26193"/>
                  </a:cubicBezTo>
                  <a:cubicBezTo>
                    <a:pt x="5583" y="26193"/>
                    <a:pt x="4940" y="26439"/>
                    <a:pt x="4590" y="27121"/>
                  </a:cubicBezTo>
                  <a:cubicBezTo>
                    <a:pt x="3344" y="29462"/>
                    <a:pt x="7052" y="35146"/>
                    <a:pt x="7417" y="35784"/>
                  </a:cubicBezTo>
                  <a:cubicBezTo>
                    <a:pt x="7812" y="36422"/>
                    <a:pt x="7782" y="36726"/>
                    <a:pt x="7508" y="37000"/>
                  </a:cubicBezTo>
                  <a:cubicBezTo>
                    <a:pt x="7477" y="37034"/>
                    <a:pt x="7431" y="37050"/>
                    <a:pt x="7371" y="37050"/>
                  </a:cubicBezTo>
                  <a:cubicBezTo>
                    <a:pt x="6895" y="37050"/>
                    <a:pt x="5558" y="36064"/>
                    <a:pt x="4316" y="35389"/>
                  </a:cubicBezTo>
                  <a:cubicBezTo>
                    <a:pt x="3520" y="34956"/>
                    <a:pt x="2615" y="34563"/>
                    <a:pt x="1871" y="34563"/>
                  </a:cubicBezTo>
                  <a:cubicBezTo>
                    <a:pt x="1309" y="34563"/>
                    <a:pt x="839" y="34787"/>
                    <a:pt x="578" y="35389"/>
                  </a:cubicBezTo>
                  <a:cubicBezTo>
                    <a:pt x="0" y="36817"/>
                    <a:pt x="1125" y="41590"/>
                    <a:pt x="7903" y="47821"/>
                  </a:cubicBezTo>
                  <a:lnTo>
                    <a:pt x="11216" y="50526"/>
                  </a:lnTo>
                  <a:lnTo>
                    <a:pt x="15229" y="49067"/>
                  </a:lnTo>
                  <a:cubicBezTo>
                    <a:pt x="23679" y="45359"/>
                    <a:pt x="26293" y="41225"/>
                    <a:pt x="26201" y="39705"/>
                  </a:cubicBezTo>
                  <a:cubicBezTo>
                    <a:pt x="26117" y="38629"/>
                    <a:pt x="25197" y="38314"/>
                    <a:pt x="24124" y="38314"/>
                  </a:cubicBezTo>
                  <a:cubicBezTo>
                    <a:pt x="23651" y="38314"/>
                    <a:pt x="23149" y="38375"/>
                    <a:pt x="22675" y="38459"/>
                  </a:cubicBezTo>
                  <a:cubicBezTo>
                    <a:pt x="21433" y="38674"/>
                    <a:pt x="20059" y="39077"/>
                    <a:pt x="19439" y="39077"/>
                  </a:cubicBezTo>
                  <a:cubicBezTo>
                    <a:pt x="19271" y="39077"/>
                    <a:pt x="19158" y="39047"/>
                    <a:pt x="19119" y="38976"/>
                  </a:cubicBezTo>
                  <a:cubicBezTo>
                    <a:pt x="18967" y="38611"/>
                    <a:pt x="19028" y="38276"/>
                    <a:pt x="19605" y="37821"/>
                  </a:cubicBezTo>
                  <a:cubicBezTo>
                    <a:pt x="20183" y="37365"/>
                    <a:pt x="25502" y="33170"/>
                    <a:pt x="25107" y="30556"/>
                  </a:cubicBezTo>
                  <a:cubicBezTo>
                    <a:pt x="24896" y="29158"/>
                    <a:pt x="23242" y="28838"/>
                    <a:pt x="21628" y="28838"/>
                  </a:cubicBezTo>
                  <a:cubicBezTo>
                    <a:pt x="20263" y="28838"/>
                    <a:pt x="18927" y="29067"/>
                    <a:pt x="18515" y="29067"/>
                  </a:cubicBezTo>
                  <a:cubicBezTo>
                    <a:pt x="18502" y="29067"/>
                    <a:pt x="18491" y="29067"/>
                    <a:pt x="18481" y="29067"/>
                  </a:cubicBezTo>
                  <a:cubicBezTo>
                    <a:pt x="17691" y="29067"/>
                    <a:pt x="17873" y="28368"/>
                    <a:pt x="18177" y="28003"/>
                  </a:cubicBezTo>
                  <a:cubicBezTo>
                    <a:pt x="18481" y="27638"/>
                    <a:pt x="21885" y="23626"/>
                    <a:pt x="23527" y="21863"/>
                  </a:cubicBezTo>
                  <a:cubicBezTo>
                    <a:pt x="25168" y="20100"/>
                    <a:pt x="25685" y="18459"/>
                    <a:pt x="24803" y="17304"/>
                  </a:cubicBezTo>
                  <a:cubicBezTo>
                    <a:pt x="24500" y="16920"/>
                    <a:pt x="24054" y="16788"/>
                    <a:pt x="23551" y="16788"/>
                  </a:cubicBezTo>
                  <a:cubicBezTo>
                    <a:pt x="22539" y="16788"/>
                    <a:pt x="21299" y="17324"/>
                    <a:pt x="20548" y="17425"/>
                  </a:cubicBezTo>
                  <a:cubicBezTo>
                    <a:pt x="20491" y="17433"/>
                    <a:pt x="20437" y="17436"/>
                    <a:pt x="20386" y="17436"/>
                  </a:cubicBezTo>
                  <a:cubicBezTo>
                    <a:pt x="19429" y="17436"/>
                    <a:pt x="19484" y="16148"/>
                    <a:pt x="19484" y="16148"/>
                  </a:cubicBezTo>
                  <a:cubicBezTo>
                    <a:pt x="19484" y="16148"/>
                    <a:pt x="20548" y="12835"/>
                    <a:pt x="21551" y="6483"/>
                  </a:cubicBezTo>
                  <a:cubicBezTo>
                    <a:pt x="22554" y="130"/>
                    <a:pt x="19697" y="8"/>
                    <a:pt x="19697" y="8"/>
                  </a:cubicBezTo>
                  <a:lnTo>
                    <a:pt x="19697" y="8"/>
                  </a:lnTo>
                  <a:lnTo>
                    <a:pt x="19727" y="39"/>
                  </a:lnTo>
                  <a:cubicBezTo>
                    <a:pt x="19727" y="39"/>
                    <a:pt x="19601" y="1"/>
                    <a:pt x="1939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57"/>
            <p:cNvSpPr/>
            <p:nvPr/>
          </p:nvSpPr>
          <p:spPr>
            <a:xfrm>
              <a:off x="4399363" y="6562105"/>
              <a:ext cx="267886" cy="1586787"/>
            </a:xfrm>
            <a:custGeom>
              <a:rect b="b" l="l" r="r" t="t"/>
              <a:pathLst>
                <a:path extrusionOk="0" h="44834" w="7569">
                  <a:moveTo>
                    <a:pt x="7569" y="0"/>
                  </a:moveTo>
                  <a:cubicBezTo>
                    <a:pt x="7569" y="31"/>
                    <a:pt x="7538" y="61"/>
                    <a:pt x="7538" y="122"/>
                  </a:cubicBezTo>
                  <a:cubicBezTo>
                    <a:pt x="7538" y="183"/>
                    <a:pt x="7508" y="304"/>
                    <a:pt x="7478" y="456"/>
                  </a:cubicBezTo>
                  <a:cubicBezTo>
                    <a:pt x="7417" y="760"/>
                    <a:pt x="7326" y="1186"/>
                    <a:pt x="7234" y="1763"/>
                  </a:cubicBezTo>
                  <a:cubicBezTo>
                    <a:pt x="7022" y="2888"/>
                    <a:pt x="6748" y="4529"/>
                    <a:pt x="6353" y="6535"/>
                  </a:cubicBezTo>
                  <a:cubicBezTo>
                    <a:pt x="5654" y="10608"/>
                    <a:pt x="4712" y="16201"/>
                    <a:pt x="3709" y="22402"/>
                  </a:cubicBezTo>
                  <a:cubicBezTo>
                    <a:pt x="2705" y="28603"/>
                    <a:pt x="1763" y="34195"/>
                    <a:pt x="1095" y="38268"/>
                  </a:cubicBezTo>
                  <a:lnTo>
                    <a:pt x="274" y="43071"/>
                  </a:lnTo>
                  <a:cubicBezTo>
                    <a:pt x="183" y="43618"/>
                    <a:pt x="122" y="44074"/>
                    <a:pt x="61" y="44378"/>
                  </a:cubicBezTo>
                  <a:cubicBezTo>
                    <a:pt x="31" y="44500"/>
                    <a:pt x="0" y="44621"/>
                    <a:pt x="0" y="44712"/>
                  </a:cubicBezTo>
                  <a:cubicBezTo>
                    <a:pt x="0" y="44743"/>
                    <a:pt x="0" y="44773"/>
                    <a:pt x="0" y="44834"/>
                  </a:cubicBezTo>
                  <a:cubicBezTo>
                    <a:pt x="31" y="44773"/>
                    <a:pt x="31" y="44743"/>
                    <a:pt x="31" y="44712"/>
                  </a:cubicBezTo>
                  <a:cubicBezTo>
                    <a:pt x="61" y="44621"/>
                    <a:pt x="91" y="44530"/>
                    <a:pt x="122" y="44378"/>
                  </a:cubicBezTo>
                  <a:cubicBezTo>
                    <a:pt x="183" y="44074"/>
                    <a:pt x="243" y="43618"/>
                    <a:pt x="365" y="43071"/>
                  </a:cubicBezTo>
                  <a:cubicBezTo>
                    <a:pt x="547" y="41916"/>
                    <a:pt x="851" y="40305"/>
                    <a:pt x="1216" y="38268"/>
                  </a:cubicBezTo>
                  <a:cubicBezTo>
                    <a:pt x="1915" y="34226"/>
                    <a:pt x="2857" y="28603"/>
                    <a:pt x="3891" y="22432"/>
                  </a:cubicBezTo>
                  <a:cubicBezTo>
                    <a:pt x="4894" y="16232"/>
                    <a:pt x="5836" y="10639"/>
                    <a:pt x="6505" y="6566"/>
                  </a:cubicBezTo>
                  <a:lnTo>
                    <a:pt x="7326" y="1763"/>
                  </a:lnTo>
                  <a:cubicBezTo>
                    <a:pt x="7417" y="1216"/>
                    <a:pt x="7478" y="760"/>
                    <a:pt x="7538" y="456"/>
                  </a:cubicBezTo>
                  <a:cubicBezTo>
                    <a:pt x="7538" y="304"/>
                    <a:pt x="7569" y="183"/>
                    <a:pt x="7569" y="122"/>
                  </a:cubicBezTo>
                  <a:lnTo>
                    <a:pt x="756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57"/>
            <p:cNvSpPr/>
            <p:nvPr/>
          </p:nvSpPr>
          <p:spPr>
            <a:xfrm>
              <a:off x="4278852" y="7420585"/>
              <a:ext cx="222725" cy="175370"/>
            </a:xfrm>
            <a:custGeom>
              <a:rect b="b" l="l" r="r" t="t"/>
              <a:pathLst>
                <a:path extrusionOk="0" h="4955" w="6293">
                  <a:moveTo>
                    <a:pt x="1" y="0"/>
                  </a:moveTo>
                  <a:cubicBezTo>
                    <a:pt x="62" y="91"/>
                    <a:pt x="123" y="182"/>
                    <a:pt x="214" y="243"/>
                  </a:cubicBezTo>
                  <a:cubicBezTo>
                    <a:pt x="366" y="395"/>
                    <a:pt x="578" y="608"/>
                    <a:pt x="852" y="851"/>
                  </a:cubicBezTo>
                  <a:cubicBezTo>
                    <a:pt x="1369" y="1337"/>
                    <a:pt x="2129" y="1976"/>
                    <a:pt x="3010" y="2675"/>
                  </a:cubicBezTo>
                  <a:cubicBezTo>
                    <a:pt x="3861" y="3374"/>
                    <a:pt x="4682" y="3951"/>
                    <a:pt x="5290" y="4347"/>
                  </a:cubicBezTo>
                  <a:cubicBezTo>
                    <a:pt x="5594" y="4559"/>
                    <a:pt x="5837" y="4711"/>
                    <a:pt x="6019" y="4803"/>
                  </a:cubicBezTo>
                  <a:cubicBezTo>
                    <a:pt x="6080" y="4863"/>
                    <a:pt x="6171" y="4924"/>
                    <a:pt x="6293" y="4955"/>
                  </a:cubicBezTo>
                  <a:cubicBezTo>
                    <a:pt x="5989" y="4711"/>
                    <a:pt x="5685" y="4468"/>
                    <a:pt x="5351" y="4255"/>
                  </a:cubicBezTo>
                  <a:cubicBezTo>
                    <a:pt x="4773" y="3830"/>
                    <a:pt x="3952" y="3222"/>
                    <a:pt x="3101" y="2553"/>
                  </a:cubicBezTo>
                  <a:cubicBezTo>
                    <a:pt x="2250" y="1854"/>
                    <a:pt x="1460" y="1216"/>
                    <a:pt x="913" y="760"/>
                  </a:cubicBezTo>
                  <a:cubicBezTo>
                    <a:pt x="639" y="486"/>
                    <a:pt x="335" y="243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57"/>
            <p:cNvSpPr/>
            <p:nvPr/>
          </p:nvSpPr>
          <p:spPr>
            <a:xfrm>
              <a:off x="4500480" y="7485106"/>
              <a:ext cx="239926" cy="106531"/>
            </a:xfrm>
            <a:custGeom>
              <a:rect b="b" l="l" r="r" t="t"/>
              <a:pathLst>
                <a:path extrusionOk="0" h="3010" w="6779">
                  <a:moveTo>
                    <a:pt x="6779" y="1"/>
                  </a:moveTo>
                  <a:lnTo>
                    <a:pt x="6779" y="1"/>
                  </a:lnTo>
                  <a:cubicBezTo>
                    <a:pt x="6414" y="92"/>
                    <a:pt x="6080" y="214"/>
                    <a:pt x="5745" y="366"/>
                  </a:cubicBezTo>
                  <a:cubicBezTo>
                    <a:pt x="5137" y="639"/>
                    <a:pt x="4286" y="1004"/>
                    <a:pt x="3344" y="1429"/>
                  </a:cubicBezTo>
                  <a:cubicBezTo>
                    <a:pt x="2432" y="1855"/>
                    <a:pt x="1581" y="2220"/>
                    <a:pt x="973" y="2524"/>
                  </a:cubicBezTo>
                  <a:cubicBezTo>
                    <a:pt x="639" y="2645"/>
                    <a:pt x="304" y="2828"/>
                    <a:pt x="0" y="3010"/>
                  </a:cubicBezTo>
                  <a:cubicBezTo>
                    <a:pt x="365" y="2919"/>
                    <a:pt x="700" y="2767"/>
                    <a:pt x="1034" y="2615"/>
                  </a:cubicBezTo>
                  <a:cubicBezTo>
                    <a:pt x="1642" y="2372"/>
                    <a:pt x="2493" y="2007"/>
                    <a:pt x="3435" y="1581"/>
                  </a:cubicBezTo>
                  <a:cubicBezTo>
                    <a:pt x="4347" y="1156"/>
                    <a:pt x="5198" y="791"/>
                    <a:pt x="5806" y="487"/>
                  </a:cubicBezTo>
                  <a:cubicBezTo>
                    <a:pt x="6140" y="335"/>
                    <a:pt x="6444" y="183"/>
                    <a:pt x="677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57"/>
            <p:cNvSpPr/>
            <p:nvPr/>
          </p:nvSpPr>
          <p:spPr>
            <a:xfrm>
              <a:off x="4435924" y="7833651"/>
              <a:ext cx="307702" cy="134527"/>
            </a:xfrm>
            <a:custGeom>
              <a:rect b="b" l="l" r="r" t="t"/>
              <a:pathLst>
                <a:path extrusionOk="0" h="3801" w="8694">
                  <a:moveTo>
                    <a:pt x="8694" y="1"/>
                  </a:moveTo>
                  <a:lnTo>
                    <a:pt x="8694" y="1"/>
                  </a:lnTo>
                  <a:cubicBezTo>
                    <a:pt x="8572" y="31"/>
                    <a:pt x="8451" y="62"/>
                    <a:pt x="8360" y="123"/>
                  </a:cubicBezTo>
                  <a:lnTo>
                    <a:pt x="7417" y="518"/>
                  </a:lnTo>
                  <a:cubicBezTo>
                    <a:pt x="6597" y="852"/>
                    <a:pt x="5533" y="1308"/>
                    <a:pt x="4317" y="1825"/>
                  </a:cubicBezTo>
                  <a:cubicBezTo>
                    <a:pt x="3131" y="2341"/>
                    <a:pt x="2037" y="2828"/>
                    <a:pt x="1247" y="3193"/>
                  </a:cubicBezTo>
                  <a:lnTo>
                    <a:pt x="335" y="3618"/>
                  </a:lnTo>
                  <a:cubicBezTo>
                    <a:pt x="213" y="3679"/>
                    <a:pt x="122" y="3740"/>
                    <a:pt x="1" y="3800"/>
                  </a:cubicBezTo>
                  <a:cubicBezTo>
                    <a:pt x="122" y="3770"/>
                    <a:pt x="244" y="3740"/>
                    <a:pt x="365" y="3679"/>
                  </a:cubicBezTo>
                  <a:lnTo>
                    <a:pt x="1308" y="3314"/>
                  </a:lnTo>
                  <a:cubicBezTo>
                    <a:pt x="2128" y="2980"/>
                    <a:pt x="3192" y="2493"/>
                    <a:pt x="4408" y="1977"/>
                  </a:cubicBezTo>
                  <a:cubicBezTo>
                    <a:pt x="5594" y="1460"/>
                    <a:pt x="6688" y="974"/>
                    <a:pt x="7448" y="609"/>
                  </a:cubicBezTo>
                  <a:lnTo>
                    <a:pt x="8390" y="183"/>
                  </a:lnTo>
                  <a:cubicBezTo>
                    <a:pt x="8481" y="153"/>
                    <a:pt x="8603" y="92"/>
                    <a:pt x="86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57"/>
            <p:cNvSpPr/>
            <p:nvPr/>
          </p:nvSpPr>
          <p:spPr>
            <a:xfrm>
              <a:off x="4165914" y="7733632"/>
              <a:ext cx="276522" cy="229166"/>
            </a:xfrm>
            <a:custGeom>
              <a:rect b="b" l="l" r="r" t="t"/>
              <a:pathLst>
                <a:path extrusionOk="0" h="6475" w="7813">
                  <a:moveTo>
                    <a:pt x="0" y="0"/>
                  </a:moveTo>
                  <a:cubicBezTo>
                    <a:pt x="92" y="91"/>
                    <a:pt x="183" y="183"/>
                    <a:pt x="274" y="274"/>
                  </a:cubicBezTo>
                  <a:cubicBezTo>
                    <a:pt x="456" y="456"/>
                    <a:pt x="730" y="730"/>
                    <a:pt x="1064" y="1034"/>
                  </a:cubicBezTo>
                  <a:cubicBezTo>
                    <a:pt x="1733" y="1672"/>
                    <a:pt x="2675" y="2523"/>
                    <a:pt x="3769" y="3435"/>
                  </a:cubicBezTo>
                  <a:cubicBezTo>
                    <a:pt x="4833" y="4316"/>
                    <a:pt x="5836" y="5107"/>
                    <a:pt x="6596" y="5623"/>
                  </a:cubicBezTo>
                  <a:cubicBezTo>
                    <a:pt x="6961" y="5897"/>
                    <a:pt x="7265" y="6140"/>
                    <a:pt x="7478" y="6262"/>
                  </a:cubicBezTo>
                  <a:cubicBezTo>
                    <a:pt x="7599" y="6353"/>
                    <a:pt x="7691" y="6414"/>
                    <a:pt x="7812" y="6474"/>
                  </a:cubicBezTo>
                  <a:cubicBezTo>
                    <a:pt x="7721" y="6383"/>
                    <a:pt x="7630" y="6292"/>
                    <a:pt x="7508" y="6231"/>
                  </a:cubicBezTo>
                  <a:lnTo>
                    <a:pt x="6657" y="5532"/>
                  </a:lnTo>
                  <a:cubicBezTo>
                    <a:pt x="5928" y="4985"/>
                    <a:pt x="4955" y="4195"/>
                    <a:pt x="3861" y="3283"/>
                  </a:cubicBezTo>
                  <a:cubicBezTo>
                    <a:pt x="2797" y="2401"/>
                    <a:pt x="1824" y="1581"/>
                    <a:pt x="1155" y="973"/>
                  </a:cubicBezTo>
                  <a:lnTo>
                    <a:pt x="335" y="243"/>
                  </a:lnTo>
                  <a:cubicBezTo>
                    <a:pt x="213" y="152"/>
                    <a:pt x="122" y="6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" name="Google Shape;1203;p57"/>
          <p:cNvGrpSpPr/>
          <p:nvPr/>
        </p:nvGrpSpPr>
        <p:grpSpPr>
          <a:xfrm>
            <a:off x="6683963" y="4278168"/>
            <a:ext cx="668104" cy="895218"/>
            <a:chOff x="122038" y="7256930"/>
            <a:chExt cx="668104" cy="895218"/>
          </a:xfrm>
        </p:grpSpPr>
        <p:sp>
          <p:nvSpPr>
            <p:cNvPr id="1204" name="Google Shape;1204;p57"/>
            <p:cNvSpPr/>
            <p:nvPr/>
          </p:nvSpPr>
          <p:spPr>
            <a:xfrm>
              <a:off x="522256" y="7780173"/>
              <a:ext cx="267886" cy="162204"/>
            </a:xfrm>
            <a:custGeom>
              <a:rect b="b" l="l" r="r" t="t"/>
              <a:pathLst>
                <a:path extrusionOk="0" h="4583" w="7569">
                  <a:moveTo>
                    <a:pt x="4002" y="1"/>
                  </a:moveTo>
                  <a:cubicBezTo>
                    <a:pt x="3122" y="1"/>
                    <a:pt x="2254" y="184"/>
                    <a:pt x="1459" y="539"/>
                  </a:cubicBezTo>
                  <a:cubicBezTo>
                    <a:pt x="760" y="904"/>
                    <a:pt x="304" y="1542"/>
                    <a:pt x="152" y="2302"/>
                  </a:cubicBezTo>
                  <a:cubicBezTo>
                    <a:pt x="0" y="2849"/>
                    <a:pt x="61" y="3427"/>
                    <a:pt x="335" y="3913"/>
                  </a:cubicBezTo>
                  <a:cubicBezTo>
                    <a:pt x="536" y="4342"/>
                    <a:pt x="968" y="4582"/>
                    <a:pt x="1439" y="4582"/>
                  </a:cubicBezTo>
                  <a:cubicBezTo>
                    <a:pt x="1536" y="4582"/>
                    <a:pt x="1634" y="4572"/>
                    <a:pt x="1733" y="4552"/>
                  </a:cubicBezTo>
                  <a:cubicBezTo>
                    <a:pt x="2249" y="4400"/>
                    <a:pt x="2553" y="3822"/>
                    <a:pt x="3009" y="3488"/>
                  </a:cubicBezTo>
                  <a:cubicBezTo>
                    <a:pt x="3474" y="3130"/>
                    <a:pt x="4044" y="3056"/>
                    <a:pt x="4639" y="3056"/>
                  </a:cubicBezTo>
                  <a:cubicBezTo>
                    <a:pt x="5055" y="3056"/>
                    <a:pt x="5484" y="3093"/>
                    <a:pt x="5897" y="3093"/>
                  </a:cubicBezTo>
                  <a:cubicBezTo>
                    <a:pt x="5937" y="3096"/>
                    <a:pt x="5978" y="3097"/>
                    <a:pt x="6019" y="3097"/>
                  </a:cubicBezTo>
                  <a:cubicBezTo>
                    <a:pt x="6378" y="3097"/>
                    <a:pt x="6752" y="2980"/>
                    <a:pt x="7052" y="2789"/>
                  </a:cubicBezTo>
                  <a:cubicBezTo>
                    <a:pt x="7569" y="2333"/>
                    <a:pt x="7508" y="1451"/>
                    <a:pt x="7022" y="934"/>
                  </a:cubicBezTo>
                  <a:cubicBezTo>
                    <a:pt x="6535" y="479"/>
                    <a:pt x="5867" y="175"/>
                    <a:pt x="5198" y="114"/>
                  </a:cubicBezTo>
                  <a:cubicBezTo>
                    <a:pt x="4800" y="38"/>
                    <a:pt x="4400" y="1"/>
                    <a:pt x="400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57"/>
            <p:cNvSpPr/>
            <p:nvPr/>
          </p:nvSpPr>
          <p:spPr>
            <a:xfrm>
              <a:off x="457701" y="7256930"/>
              <a:ext cx="196888" cy="387442"/>
            </a:xfrm>
            <a:custGeom>
              <a:rect b="b" l="l" r="r" t="t"/>
              <a:pathLst>
                <a:path extrusionOk="0" h="10947" w="5563">
                  <a:moveTo>
                    <a:pt x="3124" y="1"/>
                  </a:moveTo>
                  <a:cubicBezTo>
                    <a:pt x="3014" y="1"/>
                    <a:pt x="2905" y="12"/>
                    <a:pt x="2797" y="34"/>
                  </a:cubicBezTo>
                  <a:cubicBezTo>
                    <a:pt x="2098" y="217"/>
                    <a:pt x="1672" y="885"/>
                    <a:pt x="1368" y="1524"/>
                  </a:cubicBezTo>
                  <a:cubicBezTo>
                    <a:pt x="487" y="3378"/>
                    <a:pt x="0" y="5445"/>
                    <a:pt x="0" y="7512"/>
                  </a:cubicBezTo>
                  <a:cubicBezTo>
                    <a:pt x="0" y="8484"/>
                    <a:pt x="122" y="9487"/>
                    <a:pt x="669" y="10308"/>
                  </a:cubicBezTo>
                  <a:cubicBezTo>
                    <a:pt x="990" y="10768"/>
                    <a:pt x="1445" y="10947"/>
                    <a:pt x="1902" y="10947"/>
                  </a:cubicBezTo>
                  <a:cubicBezTo>
                    <a:pt x="2442" y="10947"/>
                    <a:pt x="2984" y="10698"/>
                    <a:pt x="3314" y="10369"/>
                  </a:cubicBezTo>
                  <a:cubicBezTo>
                    <a:pt x="3952" y="9761"/>
                    <a:pt x="4225" y="8879"/>
                    <a:pt x="4469" y="8028"/>
                  </a:cubicBezTo>
                  <a:cubicBezTo>
                    <a:pt x="5016" y="6144"/>
                    <a:pt x="5563" y="4107"/>
                    <a:pt x="5168" y="2162"/>
                  </a:cubicBezTo>
                  <a:cubicBezTo>
                    <a:pt x="5046" y="1585"/>
                    <a:pt x="4803" y="1037"/>
                    <a:pt x="4408" y="581"/>
                  </a:cubicBezTo>
                  <a:cubicBezTo>
                    <a:pt x="4086" y="211"/>
                    <a:pt x="3604" y="1"/>
                    <a:pt x="312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57"/>
            <p:cNvSpPr/>
            <p:nvPr/>
          </p:nvSpPr>
          <p:spPr>
            <a:xfrm>
              <a:off x="122038" y="7369797"/>
              <a:ext cx="324939" cy="320550"/>
            </a:xfrm>
            <a:custGeom>
              <a:rect b="b" l="l" r="r" t="t"/>
              <a:pathLst>
                <a:path extrusionOk="0" h="9057" w="9181">
                  <a:moveTo>
                    <a:pt x="1929" y="1"/>
                  </a:moveTo>
                  <a:cubicBezTo>
                    <a:pt x="1863" y="1"/>
                    <a:pt x="1798" y="3"/>
                    <a:pt x="1734" y="6"/>
                  </a:cubicBezTo>
                  <a:cubicBezTo>
                    <a:pt x="1156" y="37"/>
                    <a:pt x="670" y="341"/>
                    <a:pt x="396" y="827"/>
                  </a:cubicBezTo>
                  <a:cubicBezTo>
                    <a:pt x="1" y="1526"/>
                    <a:pt x="396" y="2377"/>
                    <a:pt x="761" y="3107"/>
                  </a:cubicBezTo>
                  <a:cubicBezTo>
                    <a:pt x="1430" y="4323"/>
                    <a:pt x="2220" y="5508"/>
                    <a:pt x="3071" y="6633"/>
                  </a:cubicBezTo>
                  <a:cubicBezTo>
                    <a:pt x="3770" y="7514"/>
                    <a:pt x="4560" y="8396"/>
                    <a:pt x="5624" y="8791"/>
                  </a:cubicBezTo>
                  <a:cubicBezTo>
                    <a:pt x="6057" y="8964"/>
                    <a:pt x="6494" y="9056"/>
                    <a:pt x="6900" y="9056"/>
                  </a:cubicBezTo>
                  <a:cubicBezTo>
                    <a:pt x="7492" y="9056"/>
                    <a:pt x="8017" y="8859"/>
                    <a:pt x="8360" y="8426"/>
                  </a:cubicBezTo>
                  <a:lnTo>
                    <a:pt x="8360" y="8426"/>
                  </a:lnTo>
                  <a:lnTo>
                    <a:pt x="8238" y="8548"/>
                  </a:lnTo>
                  <a:cubicBezTo>
                    <a:pt x="8968" y="7605"/>
                    <a:pt x="9180" y="6359"/>
                    <a:pt x="8816" y="5204"/>
                  </a:cubicBezTo>
                  <a:cubicBezTo>
                    <a:pt x="8421" y="4110"/>
                    <a:pt x="7752" y="3107"/>
                    <a:pt x="6840" y="2347"/>
                  </a:cubicBezTo>
                  <a:cubicBezTo>
                    <a:pt x="5807" y="1435"/>
                    <a:pt x="4591" y="736"/>
                    <a:pt x="3314" y="280"/>
                  </a:cubicBezTo>
                  <a:cubicBezTo>
                    <a:pt x="2862" y="94"/>
                    <a:pt x="2387" y="1"/>
                    <a:pt x="1929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57"/>
            <p:cNvSpPr/>
            <p:nvPr/>
          </p:nvSpPr>
          <p:spPr>
            <a:xfrm>
              <a:off x="478122" y="7828554"/>
              <a:ext cx="185067" cy="323594"/>
            </a:xfrm>
            <a:custGeom>
              <a:rect b="b" l="l" r="r" t="t"/>
              <a:pathLst>
                <a:path extrusionOk="0" h="9143" w="5229">
                  <a:moveTo>
                    <a:pt x="5001" y="1"/>
                  </a:moveTo>
                  <a:cubicBezTo>
                    <a:pt x="4925" y="1"/>
                    <a:pt x="4849" y="8"/>
                    <a:pt x="4773" y="23"/>
                  </a:cubicBezTo>
                  <a:cubicBezTo>
                    <a:pt x="4348" y="54"/>
                    <a:pt x="3952" y="145"/>
                    <a:pt x="3557" y="327"/>
                  </a:cubicBezTo>
                  <a:cubicBezTo>
                    <a:pt x="3010" y="601"/>
                    <a:pt x="2493" y="996"/>
                    <a:pt x="2098" y="1482"/>
                  </a:cubicBezTo>
                  <a:cubicBezTo>
                    <a:pt x="1642" y="2060"/>
                    <a:pt x="1247" y="2729"/>
                    <a:pt x="974" y="3428"/>
                  </a:cubicBezTo>
                  <a:cubicBezTo>
                    <a:pt x="700" y="4127"/>
                    <a:pt x="487" y="4856"/>
                    <a:pt x="335" y="5616"/>
                  </a:cubicBezTo>
                  <a:cubicBezTo>
                    <a:pt x="214" y="6224"/>
                    <a:pt x="123" y="6832"/>
                    <a:pt x="92" y="7440"/>
                  </a:cubicBezTo>
                  <a:cubicBezTo>
                    <a:pt x="31" y="7957"/>
                    <a:pt x="31" y="8382"/>
                    <a:pt x="31" y="8686"/>
                  </a:cubicBezTo>
                  <a:cubicBezTo>
                    <a:pt x="1" y="8838"/>
                    <a:pt x="31" y="8990"/>
                    <a:pt x="31" y="9142"/>
                  </a:cubicBezTo>
                  <a:cubicBezTo>
                    <a:pt x="62" y="8990"/>
                    <a:pt x="92" y="8838"/>
                    <a:pt x="92" y="8686"/>
                  </a:cubicBezTo>
                  <a:cubicBezTo>
                    <a:pt x="123" y="8352"/>
                    <a:pt x="183" y="7957"/>
                    <a:pt x="214" y="7440"/>
                  </a:cubicBezTo>
                  <a:cubicBezTo>
                    <a:pt x="274" y="6832"/>
                    <a:pt x="366" y="6254"/>
                    <a:pt x="487" y="5647"/>
                  </a:cubicBezTo>
                  <a:cubicBezTo>
                    <a:pt x="670" y="4917"/>
                    <a:pt x="882" y="4218"/>
                    <a:pt x="1156" y="3519"/>
                  </a:cubicBezTo>
                  <a:cubicBezTo>
                    <a:pt x="1430" y="2820"/>
                    <a:pt x="1794" y="2181"/>
                    <a:pt x="2250" y="1574"/>
                  </a:cubicBezTo>
                  <a:cubicBezTo>
                    <a:pt x="2615" y="1118"/>
                    <a:pt x="3071" y="722"/>
                    <a:pt x="3618" y="449"/>
                  </a:cubicBezTo>
                  <a:cubicBezTo>
                    <a:pt x="3983" y="267"/>
                    <a:pt x="4378" y="145"/>
                    <a:pt x="4773" y="84"/>
                  </a:cubicBezTo>
                  <a:cubicBezTo>
                    <a:pt x="4925" y="84"/>
                    <a:pt x="5077" y="54"/>
                    <a:pt x="5229" y="23"/>
                  </a:cubicBezTo>
                  <a:cubicBezTo>
                    <a:pt x="5153" y="8"/>
                    <a:pt x="5077" y="1"/>
                    <a:pt x="50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57"/>
            <p:cNvSpPr/>
            <p:nvPr/>
          </p:nvSpPr>
          <p:spPr>
            <a:xfrm>
              <a:off x="479219" y="7397969"/>
              <a:ext cx="83951" cy="720804"/>
            </a:xfrm>
            <a:custGeom>
              <a:rect b="b" l="l" r="r" t="t"/>
              <a:pathLst>
                <a:path extrusionOk="0" h="20366" w="2372">
                  <a:moveTo>
                    <a:pt x="2371" y="1"/>
                  </a:moveTo>
                  <a:cubicBezTo>
                    <a:pt x="2371" y="62"/>
                    <a:pt x="2341" y="122"/>
                    <a:pt x="2310" y="183"/>
                  </a:cubicBezTo>
                  <a:cubicBezTo>
                    <a:pt x="2280" y="335"/>
                    <a:pt x="2219" y="517"/>
                    <a:pt x="2128" y="761"/>
                  </a:cubicBezTo>
                  <a:cubicBezTo>
                    <a:pt x="2067" y="1004"/>
                    <a:pt x="1976" y="1308"/>
                    <a:pt x="1885" y="1673"/>
                  </a:cubicBezTo>
                  <a:cubicBezTo>
                    <a:pt x="1794" y="2037"/>
                    <a:pt x="1702" y="2432"/>
                    <a:pt x="1611" y="2888"/>
                  </a:cubicBezTo>
                  <a:cubicBezTo>
                    <a:pt x="1095" y="5290"/>
                    <a:pt x="730" y="7660"/>
                    <a:pt x="456" y="10092"/>
                  </a:cubicBezTo>
                  <a:cubicBezTo>
                    <a:pt x="152" y="12919"/>
                    <a:pt x="0" y="15472"/>
                    <a:pt x="0" y="17326"/>
                  </a:cubicBezTo>
                  <a:cubicBezTo>
                    <a:pt x="0" y="18269"/>
                    <a:pt x="0" y="19028"/>
                    <a:pt x="31" y="19545"/>
                  </a:cubicBezTo>
                  <a:cubicBezTo>
                    <a:pt x="31" y="19788"/>
                    <a:pt x="61" y="20001"/>
                    <a:pt x="61" y="20153"/>
                  </a:cubicBezTo>
                  <a:cubicBezTo>
                    <a:pt x="61" y="20214"/>
                    <a:pt x="92" y="20275"/>
                    <a:pt x="92" y="20366"/>
                  </a:cubicBezTo>
                  <a:cubicBezTo>
                    <a:pt x="92" y="20275"/>
                    <a:pt x="92" y="20214"/>
                    <a:pt x="92" y="20153"/>
                  </a:cubicBezTo>
                  <a:lnTo>
                    <a:pt x="92" y="19545"/>
                  </a:lnTo>
                  <a:cubicBezTo>
                    <a:pt x="92" y="19028"/>
                    <a:pt x="92" y="18269"/>
                    <a:pt x="122" y="17326"/>
                  </a:cubicBezTo>
                  <a:cubicBezTo>
                    <a:pt x="152" y="15503"/>
                    <a:pt x="335" y="13496"/>
                    <a:pt x="639" y="10670"/>
                  </a:cubicBezTo>
                  <a:cubicBezTo>
                    <a:pt x="912" y="7995"/>
                    <a:pt x="1307" y="4925"/>
                    <a:pt x="1733" y="2919"/>
                  </a:cubicBezTo>
                  <a:cubicBezTo>
                    <a:pt x="1824" y="2463"/>
                    <a:pt x="1915" y="2068"/>
                    <a:pt x="2006" y="1703"/>
                  </a:cubicBezTo>
                  <a:cubicBezTo>
                    <a:pt x="2067" y="1338"/>
                    <a:pt x="2128" y="1034"/>
                    <a:pt x="2219" y="791"/>
                  </a:cubicBezTo>
                  <a:cubicBezTo>
                    <a:pt x="2280" y="517"/>
                    <a:pt x="2310" y="366"/>
                    <a:pt x="2341" y="214"/>
                  </a:cubicBezTo>
                  <a:cubicBezTo>
                    <a:pt x="2371" y="122"/>
                    <a:pt x="2371" y="62"/>
                    <a:pt x="23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57"/>
            <p:cNvSpPr/>
            <p:nvPr/>
          </p:nvSpPr>
          <p:spPr>
            <a:xfrm>
              <a:off x="247929" y="7451766"/>
              <a:ext cx="235608" cy="490575"/>
            </a:xfrm>
            <a:custGeom>
              <a:rect b="b" l="l" r="r" t="t"/>
              <a:pathLst>
                <a:path extrusionOk="0" h="13861" w="6657">
                  <a:moveTo>
                    <a:pt x="0" y="1"/>
                  </a:moveTo>
                  <a:lnTo>
                    <a:pt x="0" y="1"/>
                  </a:lnTo>
                  <a:cubicBezTo>
                    <a:pt x="608" y="456"/>
                    <a:pt x="1186" y="973"/>
                    <a:pt x="1733" y="1520"/>
                  </a:cubicBezTo>
                  <a:cubicBezTo>
                    <a:pt x="2979" y="2919"/>
                    <a:pt x="3982" y="4499"/>
                    <a:pt x="4681" y="6232"/>
                  </a:cubicBezTo>
                  <a:cubicBezTo>
                    <a:pt x="5107" y="7174"/>
                    <a:pt x="5441" y="8147"/>
                    <a:pt x="5715" y="9119"/>
                  </a:cubicBezTo>
                  <a:cubicBezTo>
                    <a:pt x="5988" y="10031"/>
                    <a:pt x="6171" y="10882"/>
                    <a:pt x="6323" y="11581"/>
                  </a:cubicBezTo>
                  <a:cubicBezTo>
                    <a:pt x="6444" y="12280"/>
                    <a:pt x="6505" y="12858"/>
                    <a:pt x="6566" y="13253"/>
                  </a:cubicBezTo>
                  <a:cubicBezTo>
                    <a:pt x="6566" y="13466"/>
                    <a:pt x="6596" y="13679"/>
                    <a:pt x="6657" y="13861"/>
                  </a:cubicBezTo>
                  <a:cubicBezTo>
                    <a:pt x="6657" y="13679"/>
                    <a:pt x="6657" y="13466"/>
                    <a:pt x="6657" y="13253"/>
                  </a:cubicBezTo>
                  <a:cubicBezTo>
                    <a:pt x="6627" y="12858"/>
                    <a:pt x="6566" y="12280"/>
                    <a:pt x="6444" y="11551"/>
                  </a:cubicBezTo>
                  <a:cubicBezTo>
                    <a:pt x="6323" y="10730"/>
                    <a:pt x="6140" y="9879"/>
                    <a:pt x="5897" y="9089"/>
                  </a:cubicBezTo>
                  <a:cubicBezTo>
                    <a:pt x="5623" y="8086"/>
                    <a:pt x="5289" y="7113"/>
                    <a:pt x="4864" y="6171"/>
                  </a:cubicBezTo>
                  <a:cubicBezTo>
                    <a:pt x="4134" y="4408"/>
                    <a:pt x="3131" y="2827"/>
                    <a:pt x="1824" y="1429"/>
                  </a:cubicBezTo>
                  <a:cubicBezTo>
                    <a:pt x="1611" y="1216"/>
                    <a:pt x="1368" y="973"/>
                    <a:pt x="1125" y="791"/>
                  </a:cubicBezTo>
                  <a:cubicBezTo>
                    <a:pt x="1003" y="700"/>
                    <a:pt x="912" y="608"/>
                    <a:pt x="821" y="517"/>
                  </a:cubicBezTo>
                  <a:lnTo>
                    <a:pt x="547" y="335"/>
                  </a:lnTo>
                  <a:cubicBezTo>
                    <a:pt x="365" y="213"/>
                    <a:pt x="183" y="9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40"/>
          <p:cNvSpPr/>
          <p:nvPr/>
        </p:nvSpPr>
        <p:spPr>
          <a:xfrm>
            <a:off x="4237500" y="1242775"/>
            <a:ext cx="669000" cy="669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40"/>
          <p:cNvSpPr/>
          <p:nvPr/>
        </p:nvSpPr>
        <p:spPr>
          <a:xfrm>
            <a:off x="6942600" y="1242775"/>
            <a:ext cx="669000" cy="669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40"/>
          <p:cNvSpPr/>
          <p:nvPr/>
        </p:nvSpPr>
        <p:spPr>
          <a:xfrm>
            <a:off x="6942600" y="3084425"/>
            <a:ext cx="669000" cy="669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40"/>
          <p:cNvSpPr/>
          <p:nvPr/>
        </p:nvSpPr>
        <p:spPr>
          <a:xfrm>
            <a:off x="4237500" y="3084425"/>
            <a:ext cx="669000" cy="669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40"/>
          <p:cNvSpPr/>
          <p:nvPr/>
        </p:nvSpPr>
        <p:spPr>
          <a:xfrm>
            <a:off x="1467025" y="3064075"/>
            <a:ext cx="669000" cy="669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40"/>
          <p:cNvSpPr/>
          <p:nvPr/>
        </p:nvSpPr>
        <p:spPr>
          <a:xfrm>
            <a:off x="1532350" y="1242775"/>
            <a:ext cx="669000" cy="669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876" name="Google Shape;876;p40"/>
          <p:cNvSpPr txBox="1"/>
          <p:nvPr>
            <p:ph idx="2" type="subTitle"/>
          </p:nvPr>
        </p:nvSpPr>
        <p:spPr>
          <a:xfrm>
            <a:off x="656250" y="1898831"/>
            <a:ext cx="2421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877" name="Google Shape;877;p40"/>
          <p:cNvSpPr txBox="1"/>
          <p:nvPr>
            <p:ph idx="4" type="subTitle"/>
          </p:nvPr>
        </p:nvSpPr>
        <p:spPr>
          <a:xfrm>
            <a:off x="3361350" y="1898831"/>
            <a:ext cx="2421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 </a:t>
            </a:r>
            <a:endParaRPr/>
          </a:p>
        </p:txBody>
      </p:sp>
      <p:sp>
        <p:nvSpPr>
          <p:cNvPr id="878" name="Google Shape;878;p40"/>
          <p:cNvSpPr txBox="1"/>
          <p:nvPr>
            <p:ph idx="6" type="subTitle"/>
          </p:nvPr>
        </p:nvSpPr>
        <p:spPr>
          <a:xfrm>
            <a:off x="6066450" y="1898831"/>
            <a:ext cx="2421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Activities </a:t>
            </a:r>
            <a:endParaRPr/>
          </a:p>
        </p:txBody>
      </p:sp>
      <p:sp>
        <p:nvSpPr>
          <p:cNvPr id="879" name="Google Shape;879;p40"/>
          <p:cNvSpPr txBox="1"/>
          <p:nvPr>
            <p:ph idx="8" type="subTitle"/>
          </p:nvPr>
        </p:nvSpPr>
        <p:spPr>
          <a:xfrm>
            <a:off x="590875" y="3719311"/>
            <a:ext cx="2421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Optimization + Networking</a:t>
            </a:r>
            <a:endParaRPr/>
          </a:p>
        </p:txBody>
      </p:sp>
      <p:sp>
        <p:nvSpPr>
          <p:cNvPr id="880" name="Google Shape;880;p40"/>
          <p:cNvSpPr txBox="1"/>
          <p:nvPr>
            <p:ph idx="13" type="subTitle"/>
          </p:nvPr>
        </p:nvSpPr>
        <p:spPr>
          <a:xfrm>
            <a:off x="3361350" y="3739661"/>
            <a:ext cx="2421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</a:t>
            </a:r>
            <a:endParaRPr/>
          </a:p>
        </p:txBody>
      </p:sp>
      <p:sp>
        <p:nvSpPr>
          <p:cNvPr id="881" name="Google Shape;881;p40"/>
          <p:cNvSpPr txBox="1"/>
          <p:nvPr>
            <p:ph idx="15" type="subTitle"/>
          </p:nvPr>
        </p:nvSpPr>
        <p:spPr>
          <a:xfrm>
            <a:off x="6066450" y="3739661"/>
            <a:ext cx="24213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882" name="Google Shape;882;p40"/>
          <p:cNvSpPr txBox="1"/>
          <p:nvPr>
            <p:ph idx="16" type="title"/>
          </p:nvPr>
        </p:nvSpPr>
        <p:spPr>
          <a:xfrm>
            <a:off x="1532300" y="1242775"/>
            <a:ext cx="669000" cy="6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83" name="Google Shape;883;p40"/>
          <p:cNvSpPr txBox="1"/>
          <p:nvPr>
            <p:ph idx="17" type="title"/>
          </p:nvPr>
        </p:nvSpPr>
        <p:spPr>
          <a:xfrm>
            <a:off x="1466925" y="3064075"/>
            <a:ext cx="669000" cy="6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884" name="Google Shape;884;p40"/>
          <p:cNvSpPr txBox="1"/>
          <p:nvPr>
            <p:ph idx="18" type="title"/>
          </p:nvPr>
        </p:nvSpPr>
        <p:spPr>
          <a:xfrm>
            <a:off x="4237450" y="1242825"/>
            <a:ext cx="669000" cy="6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85" name="Google Shape;885;p40"/>
          <p:cNvSpPr txBox="1"/>
          <p:nvPr>
            <p:ph idx="19" type="title"/>
          </p:nvPr>
        </p:nvSpPr>
        <p:spPr>
          <a:xfrm>
            <a:off x="4237500" y="3084425"/>
            <a:ext cx="669000" cy="6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886" name="Google Shape;886;p40"/>
          <p:cNvSpPr txBox="1"/>
          <p:nvPr>
            <p:ph idx="20" type="title"/>
          </p:nvPr>
        </p:nvSpPr>
        <p:spPr>
          <a:xfrm>
            <a:off x="6942450" y="1242825"/>
            <a:ext cx="669000" cy="6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87" name="Google Shape;887;p40"/>
          <p:cNvSpPr txBox="1"/>
          <p:nvPr>
            <p:ph idx="21" type="title"/>
          </p:nvPr>
        </p:nvSpPr>
        <p:spPr>
          <a:xfrm>
            <a:off x="6942300" y="3084425"/>
            <a:ext cx="669300" cy="66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888" name="Google Shape;888;p40"/>
          <p:cNvSpPr/>
          <p:nvPr/>
        </p:nvSpPr>
        <p:spPr>
          <a:xfrm>
            <a:off x="2161375" y="1189250"/>
            <a:ext cx="94200" cy="94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40"/>
          <p:cNvSpPr/>
          <p:nvPr/>
        </p:nvSpPr>
        <p:spPr>
          <a:xfrm>
            <a:off x="6896500" y="3137175"/>
            <a:ext cx="94200" cy="94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40"/>
          <p:cNvSpPr/>
          <p:nvPr/>
        </p:nvSpPr>
        <p:spPr>
          <a:xfrm>
            <a:off x="7095800" y="2975375"/>
            <a:ext cx="36000" cy="36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40"/>
          <p:cNvSpPr/>
          <p:nvPr/>
        </p:nvSpPr>
        <p:spPr>
          <a:xfrm rot="2506023">
            <a:off x="4082293" y="3099138"/>
            <a:ext cx="170284" cy="170284"/>
          </a:xfrm>
          <a:custGeom>
            <a:rect b="b" l="l" r="r" t="t"/>
            <a:pathLst>
              <a:path extrusionOk="0" h="3861" w="3861">
                <a:moveTo>
                  <a:pt x="1946" y="1"/>
                </a:moveTo>
                <a:cubicBezTo>
                  <a:pt x="851" y="1"/>
                  <a:pt x="0" y="852"/>
                  <a:pt x="0" y="1946"/>
                </a:cubicBezTo>
                <a:cubicBezTo>
                  <a:pt x="0" y="3010"/>
                  <a:pt x="851" y="3861"/>
                  <a:pt x="1946" y="3861"/>
                </a:cubicBezTo>
                <a:cubicBezTo>
                  <a:pt x="3010" y="3861"/>
                  <a:pt x="3861" y="3010"/>
                  <a:pt x="3861" y="1946"/>
                </a:cubicBezTo>
                <a:cubicBezTo>
                  <a:pt x="3861" y="852"/>
                  <a:pt x="3010" y="1"/>
                  <a:pt x="194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58"/>
          <p:cNvSpPr txBox="1"/>
          <p:nvPr>
            <p:ph type="title"/>
          </p:nvPr>
        </p:nvSpPr>
        <p:spPr>
          <a:xfrm>
            <a:off x="2729400" y="1895850"/>
            <a:ext cx="4473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215" name="Google Shape;1215;p58"/>
          <p:cNvSpPr txBox="1"/>
          <p:nvPr>
            <p:ph idx="1" type="subTitle"/>
          </p:nvPr>
        </p:nvSpPr>
        <p:spPr>
          <a:xfrm>
            <a:off x="2199900" y="2797200"/>
            <a:ext cx="4744200" cy="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status &amp; Future Development</a:t>
            </a:r>
            <a:endParaRPr/>
          </a:p>
        </p:txBody>
      </p:sp>
      <p:sp>
        <p:nvSpPr>
          <p:cNvPr id="1216" name="Google Shape;1216;p58"/>
          <p:cNvSpPr txBox="1"/>
          <p:nvPr>
            <p:ph idx="2" type="title"/>
          </p:nvPr>
        </p:nvSpPr>
        <p:spPr>
          <a:xfrm>
            <a:off x="1941013" y="1895850"/>
            <a:ext cx="940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grpSp>
        <p:nvGrpSpPr>
          <p:cNvPr id="1217" name="Google Shape;1217;p58"/>
          <p:cNvGrpSpPr/>
          <p:nvPr/>
        </p:nvGrpSpPr>
        <p:grpSpPr>
          <a:xfrm flipH="1">
            <a:off x="5664526" y="3810849"/>
            <a:ext cx="1019450" cy="1379152"/>
            <a:chOff x="3231057" y="5846468"/>
            <a:chExt cx="1701919" cy="2302424"/>
          </a:xfrm>
        </p:grpSpPr>
        <p:sp>
          <p:nvSpPr>
            <p:cNvPr id="1218" name="Google Shape;1218;p58"/>
            <p:cNvSpPr/>
            <p:nvPr/>
          </p:nvSpPr>
          <p:spPr>
            <a:xfrm>
              <a:off x="3231057" y="5846468"/>
              <a:ext cx="1594326" cy="2294779"/>
            </a:xfrm>
            <a:custGeom>
              <a:rect b="b" l="l" r="r" t="t"/>
              <a:pathLst>
                <a:path extrusionOk="0" h="64838" w="45047">
                  <a:moveTo>
                    <a:pt x="7664" y="0"/>
                  </a:moveTo>
                  <a:cubicBezTo>
                    <a:pt x="5622" y="0"/>
                    <a:pt x="3546" y="1052"/>
                    <a:pt x="2736" y="2925"/>
                  </a:cubicBezTo>
                  <a:cubicBezTo>
                    <a:pt x="1763" y="5175"/>
                    <a:pt x="2736" y="7789"/>
                    <a:pt x="3952" y="9916"/>
                  </a:cubicBezTo>
                  <a:cubicBezTo>
                    <a:pt x="5715" y="13108"/>
                    <a:pt x="7934" y="16026"/>
                    <a:pt x="10517" y="18549"/>
                  </a:cubicBezTo>
                  <a:cubicBezTo>
                    <a:pt x="10973" y="19005"/>
                    <a:pt x="11490" y="19521"/>
                    <a:pt x="11612" y="20160"/>
                  </a:cubicBezTo>
                  <a:cubicBezTo>
                    <a:pt x="11794" y="21345"/>
                    <a:pt x="10548" y="22257"/>
                    <a:pt x="9393" y="22470"/>
                  </a:cubicBezTo>
                  <a:cubicBezTo>
                    <a:pt x="9084" y="22520"/>
                    <a:pt x="8773" y="22540"/>
                    <a:pt x="8462" y="22540"/>
                  </a:cubicBezTo>
                  <a:cubicBezTo>
                    <a:pt x="7455" y="22540"/>
                    <a:pt x="6439" y="22334"/>
                    <a:pt x="5441" y="22287"/>
                  </a:cubicBezTo>
                  <a:cubicBezTo>
                    <a:pt x="5342" y="22283"/>
                    <a:pt x="5243" y="22280"/>
                    <a:pt x="5142" y="22280"/>
                  </a:cubicBezTo>
                  <a:cubicBezTo>
                    <a:pt x="3888" y="22280"/>
                    <a:pt x="2563" y="22646"/>
                    <a:pt x="1915" y="23716"/>
                  </a:cubicBezTo>
                  <a:cubicBezTo>
                    <a:pt x="973" y="25327"/>
                    <a:pt x="2098" y="27333"/>
                    <a:pt x="3314" y="28731"/>
                  </a:cubicBezTo>
                  <a:cubicBezTo>
                    <a:pt x="5745" y="31528"/>
                    <a:pt x="8663" y="33868"/>
                    <a:pt x="11885" y="35692"/>
                  </a:cubicBezTo>
                  <a:cubicBezTo>
                    <a:pt x="13040" y="36330"/>
                    <a:pt x="14287" y="36938"/>
                    <a:pt x="15138" y="37971"/>
                  </a:cubicBezTo>
                  <a:cubicBezTo>
                    <a:pt x="15989" y="39005"/>
                    <a:pt x="16353" y="40585"/>
                    <a:pt x="15563" y="41680"/>
                  </a:cubicBezTo>
                  <a:cubicBezTo>
                    <a:pt x="15046" y="42376"/>
                    <a:pt x="14189" y="42682"/>
                    <a:pt x="13301" y="42682"/>
                  </a:cubicBezTo>
                  <a:cubicBezTo>
                    <a:pt x="12833" y="42682"/>
                    <a:pt x="12356" y="42597"/>
                    <a:pt x="11916" y="42440"/>
                  </a:cubicBezTo>
                  <a:cubicBezTo>
                    <a:pt x="10669" y="41984"/>
                    <a:pt x="9636" y="41102"/>
                    <a:pt x="8481" y="40464"/>
                  </a:cubicBezTo>
                  <a:cubicBezTo>
                    <a:pt x="7380" y="39828"/>
                    <a:pt x="6065" y="39438"/>
                    <a:pt x="4804" y="39438"/>
                  </a:cubicBezTo>
                  <a:cubicBezTo>
                    <a:pt x="3592" y="39438"/>
                    <a:pt x="2429" y="39798"/>
                    <a:pt x="1551" y="40646"/>
                  </a:cubicBezTo>
                  <a:cubicBezTo>
                    <a:pt x="396" y="41801"/>
                    <a:pt x="1" y="43595"/>
                    <a:pt x="244" y="45236"/>
                  </a:cubicBezTo>
                  <a:cubicBezTo>
                    <a:pt x="487" y="46877"/>
                    <a:pt x="1277" y="48367"/>
                    <a:pt x="2128" y="49765"/>
                  </a:cubicBezTo>
                  <a:cubicBezTo>
                    <a:pt x="5107" y="54659"/>
                    <a:pt x="9271" y="58884"/>
                    <a:pt x="14287" y="61589"/>
                  </a:cubicBezTo>
                  <a:cubicBezTo>
                    <a:pt x="18084" y="63614"/>
                    <a:pt x="21794" y="64838"/>
                    <a:pt x="25799" y="64838"/>
                  </a:cubicBezTo>
                  <a:cubicBezTo>
                    <a:pt x="27084" y="64838"/>
                    <a:pt x="28400" y="64712"/>
                    <a:pt x="29758" y="64446"/>
                  </a:cubicBezTo>
                  <a:lnTo>
                    <a:pt x="29788" y="64446"/>
                  </a:lnTo>
                  <a:cubicBezTo>
                    <a:pt x="39393" y="59795"/>
                    <a:pt x="43132" y="48914"/>
                    <a:pt x="44378" y="38822"/>
                  </a:cubicBezTo>
                  <a:cubicBezTo>
                    <a:pt x="44591" y="37120"/>
                    <a:pt x="45047" y="35388"/>
                    <a:pt x="44500" y="33777"/>
                  </a:cubicBezTo>
                  <a:cubicBezTo>
                    <a:pt x="44003" y="32390"/>
                    <a:pt x="42673" y="31252"/>
                    <a:pt x="41285" y="31252"/>
                  </a:cubicBezTo>
                  <a:cubicBezTo>
                    <a:pt x="41060" y="31252"/>
                    <a:pt x="40834" y="31282"/>
                    <a:pt x="40609" y="31345"/>
                  </a:cubicBezTo>
                  <a:cubicBezTo>
                    <a:pt x="39272" y="31740"/>
                    <a:pt x="38482" y="33108"/>
                    <a:pt x="37600" y="34202"/>
                  </a:cubicBezTo>
                  <a:cubicBezTo>
                    <a:pt x="36415" y="35631"/>
                    <a:pt x="34834" y="36725"/>
                    <a:pt x="33071" y="37333"/>
                  </a:cubicBezTo>
                  <a:cubicBezTo>
                    <a:pt x="32517" y="37508"/>
                    <a:pt x="31915" y="37634"/>
                    <a:pt x="31330" y="37634"/>
                  </a:cubicBezTo>
                  <a:cubicBezTo>
                    <a:pt x="30695" y="37634"/>
                    <a:pt x="30082" y="37485"/>
                    <a:pt x="29576" y="37090"/>
                  </a:cubicBezTo>
                  <a:cubicBezTo>
                    <a:pt x="28269" y="36057"/>
                    <a:pt x="28390" y="34050"/>
                    <a:pt x="28664" y="32348"/>
                  </a:cubicBezTo>
                  <a:cubicBezTo>
                    <a:pt x="29180" y="29248"/>
                    <a:pt x="29697" y="26148"/>
                    <a:pt x="30214" y="23047"/>
                  </a:cubicBezTo>
                  <a:cubicBezTo>
                    <a:pt x="30487" y="21375"/>
                    <a:pt x="30761" y="19673"/>
                    <a:pt x="30518" y="18002"/>
                  </a:cubicBezTo>
                  <a:cubicBezTo>
                    <a:pt x="30244" y="16330"/>
                    <a:pt x="29332" y="14688"/>
                    <a:pt x="27813" y="13989"/>
                  </a:cubicBezTo>
                  <a:cubicBezTo>
                    <a:pt x="27391" y="13795"/>
                    <a:pt x="26925" y="13702"/>
                    <a:pt x="26459" y="13702"/>
                  </a:cubicBezTo>
                  <a:cubicBezTo>
                    <a:pt x="25244" y="13702"/>
                    <a:pt x="24027" y="14336"/>
                    <a:pt x="23588" y="15479"/>
                  </a:cubicBezTo>
                  <a:cubicBezTo>
                    <a:pt x="23344" y="16117"/>
                    <a:pt x="23375" y="16846"/>
                    <a:pt x="23192" y="17546"/>
                  </a:cubicBezTo>
                  <a:cubicBezTo>
                    <a:pt x="23040" y="18214"/>
                    <a:pt x="22615" y="18944"/>
                    <a:pt x="21916" y="19035"/>
                  </a:cubicBezTo>
                  <a:cubicBezTo>
                    <a:pt x="21866" y="19041"/>
                    <a:pt x="21818" y="19045"/>
                    <a:pt x="21769" y="19045"/>
                  </a:cubicBezTo>
                  <a:cubicBezTo>
                    <a:pt x="21136" y="19045"/>
                    <a:pt x="20609" y="18508"/>
                    <a:pt x="20214" y="17971"/>
                  </a:cubicBezTo>
                  <a:cubicBezTo>
                    <a:pt x="18755" y="15995"/>
                    <a:pt x="17934" y="13655"/>
                    <a:pt x="17174" y="11315"/>
                  </a:cubicBezTo>
                  <a:cubicBezTo>
                    <a:pt x="16414" y="8974"/>
                    <a:pt x="15715" y="6603"/>
                    <a:pt x="14438" y="4506"/>
                  </a:cubicBezTo>
                  <a:cubicBezTo>
                    <a:pt x="13162" y="2439"/>
                    <a:pt x="11247" y="646"/>
                    <a:pt x="8876" y="129"/>
                  </a:cubicBezTo>
                  <a:cubicBezTo>
                    <a:pt x="8480" y="43"/>
                    <a:pt x="8073" y="0"/>
                    <a:pt x="766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58"/>
            <p:cNvSpPr/>
            <p:nvPr/>
          </p:nvSpPr>
          <p:spPr>
            <a:xfrm>
              <a:off x="3426848" y="5882215"/>
              <a:ext cx="826238" cy="2265615"/>
            </a:xfrm>
            <a:custGeom>
              <a:rect b="b" l="l" r="r" t="t"/>
              <a:pathLst>
                <a:path extrusionOk="0" h="64014" w="23345">
                  <a:moveTo>
                    <a:pt x="1" y="0"/>
                  </a:moveTo>
                  <a:lnTo>
                    <a:pt x="1" y="0"/>
                  </a:lnTo>
                  <a:cubicBezTo>
                    <a:pt x="31" y="61"/>
                    <a:pt x="61" y="122"/>
                    <a:pt x="122" y="183"/>
                  </a:cubicBezTo>
                  <a:lnTo>
                    <a:pt x="548" y="700"/>
                  </a:lnTo>
                  <a:cubicBezTo>
                    <a:pt x="943" y="1155"/>
                    <a:pt x="1490" y="1855"/>
                    <a:pt x="2159" y="2736"/>
                  </a:cubicBezTo>
                  <a:cubicBezTo>
                    <a:pt x="4134" y="5228"/>
                    <a:pt x="5897" y="7873"/>
                    <a:pt x="7448" y="10608"/>
                  </a:cubicBezTo>
                  <a:cubicBezTo>
                    <a:pt x="8451" y="12371"/>
                    <a:pt x="9454" y="14317"/>
                    <a:pt x="10487" y="16444"/>
                  </a:cubicBezTo>
                  <a:cubicBezTo>
                    <a:pt x="11521" y="18572"/>
                    <a:pt x="12645" y="20852"/>
                    <a:pt x="13709" y="23283"/>
                  </a:cubicBezTo>
                  <a:cubicBezTo>
                    <a:pt x="14834" y="25806"/>
                    <a:pt x="15837" y="28420"/>
                    <a:pt x="16688" y="31065"/>
                  </a:cubicBezTo>
                  <a:cubicBezTo>
                    <a:pt x="17144" y="32463"/>
                    <a:pt x="17478" y="33861"/>
                    <a:pt x="17873" y="35320"/>
                  </a:cubicBezTo>
                  <a:cubicBezTo>
                    <a:pt x="18238" y="36779"/>
                    <a:pt x="18603" y="38268"/>
                    <a:pt x="18967" y="39758"/>
                  </a:cubicBezTo>
                  <a:cubicBezTo>
                    <a:pt x="20426" y="45351"/>
                    <a:pt x="21582" y="51035"/>
                    <a:pt x="22402" y="56779"/>
                  </a:cubicBezTo>
                  <a:cubicBezTo>
                    <a:pt x="23071" y="62068"/>
                    <a:pt x="22919" y="59940"/>
                    <a:pt x="22676" y="64013"/>
                  </a:cubicBezTo>
                  <a:lnTo>
                    <a:pt x="22919" y="63983"/>
                  </a:lnTo>
                  <a:cubicBezTo>
                    <a:pt x="23162" y="59940"/>
                    <a:pt x="23344" y="62038"/>
                    <a:pt x="22676" y="56719"/>
                  </a:cubicBezTo>
                  <a:cubicBezTo>
                    <a:pt x="21885" y="50974"/>
                    <a:pt x="20730" y="45290"/>
                    <a:pt x="19302" y="39697"/>
                  </a:cubicBezTo>
                  <a:cubicBezTo>
                    <a:pt x="18907" y="38177"/>
                    <a:pt x="18542" y="36718"/>
                    <a:pt x="18177" y="35259"/>
                  </a:cubicBezTo>
                  <a:cubicBezTo>
                    <a:pt x="17812" y="33800"/>
                    <a:pt x="17448" y="32372"/>
                    <a:pt x="16992" y="30973"/>
                  </a:cubicBezTo>
                  <a:cubicBezTo>
                    <a:pt x="16141" y="28329"/>
                    <a:pt x="15138" y="25715"/>
                    <a:pt x="13983" y="23162"/>
                  </a:cubicBezTo>
                  <a:cubicBezTo>
                    <a:pt x="12919" y="20730"/>
                    <a:pt x="11794" y="18451"/>
                    <a:pt x="10730" y="16323"/>
                  </a:cubicBezTo>
                  <a:cubicBezTo>
                    <a:pt x="9697" y="14195"/>
                    <a:pt x="8663" y="12250"/>
                    <a:pt x="7630" y="10517"/>
                  </a:cubicBezTo>
                  <a:cubicBezTo>
                    <a:pt x="6049" y="7751"/>
                    <a:pt x="4256" y="5137"/>
                    <a:pt x="2280" y="2645"/>
                  </a:cubicBezTo>
                  <a:cubicBezTo>
                    <a:pt x="1551" y="1794"/>
                    <a:pt x="1004" y="1125"/>
                    <a:pt x="608" y="669"/>
                  </a:cubicBezTo>
                  <a:lnTo>
                    <a:pt x="153" y="183"/>
                  </a:lnTo>
                  <a:cubicBezTo>
                    <a:pt x="92" y="122"/>
                    <a:pt x="61" y="61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58"/>
            <p:cNvSpPr/>
            <p:nvPr/>
          </p:nvSpPr>
          <p:spPr>
            <a:xfrm>
              <a:off x="4026043" y="6341574"/>
              <a:ext cx="189385" cy="635826"/>
            </a:xfrm>
            <a:custGeom>
              <a:rect b="b" l="l" r="r" t="t"/>
              <a:pathLst>
                <a:path extrusionOk="0" h="17965" w="5351">
                  <a:moveTo>
                    <a:pt x="5351" y="0"/>
                  </a:moveTo>
                  <a:lnTo>
                    <a:pt x="5351" y="0"/>
                  </a:lnTo>
                  <a:cubicBezTo>
                    <a:pt x="5229" y="213"/>
                    <a:pt x="5107" y="456"/>
                    <a:pt x="5016" y="669"/>
                  </a:cubicBezTo>
                  <a:cubicBezTo>
                    <a:pt x="4834" y="1125"/>
                    <a:pt x="4591" y="1763"/>
                    <a:pt x="4287" y="2554"/>
                  </a:cubicBezTo>
                  <a:cubicBezTo>
                    <a:pt x="3709" y="4165"/>
                    <a:pt x="3041" y="6414"/>
                    <a:pt x="2372" y="8906"/>
                  </a:cubicBezTo>
                  <a:cubicBezTo>
                    <a:pt x="1703" y="11429"/>
                    <a:pt x="1126" y="13618"/>
                    <a:pt x="670" y="15320"/>
                  </a:cubicBezTo>
                  <a:lnTo>
                    <a:pt x="153" y="17265"/>
                  </a:lnTo>
                  <a:cubicBezTo>
                    <a:pt x="62" y="17478"/>
                    <a:pt x="1" y="17721"/>
                    <a:pt x="1" y="17964"/>
                  </a:cubicBezTo>
                  <a:cubicBezTo>
                    <a:pt x="92" y="17751"/>
                    <a:pt x="183" y="17508"/>
                    <a:pt x="275" y="17265"/>
                  </a:cubicBezTo>
                  <a:cubicBezTo>
                    <a:pt x="427" y="16839"/>
                    <a:pt x="639" y="16171"/>
                    <a:pt x="882" y="15380"/>
                  </a:cubicBezTo>
                  <a:cubicBezTo>
                    <a:pt x="1399" y="13770"/>
                    <a:pt x="2007" y="11490"/>
                    <a:pt x="2676" y="8997"/>
                  </a:cubicBezTo>
                  <a:cubicBezTo>
                    <a:pt x="3344" y="6475"/>
                    <a:pt x="3983" y="4225"/>
                    <a:pt x="4500" y="2614"/>
                  </a:cubicBezTo>
                  <a:cubicBezTo>
                    <a:pt x="4773" y="1824"/>
                    <a:pt x="4986" y="1155"/>
                    <a:pt x="5138" y="730"/>
                  </a:cubicBezTo>
                  <a:cubicBezTo>
                    <a:pt x="5229" y="487"/>
                    <a:pt x="5290" y="243"/>
                    <a:pt x="53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58"/>
            <p:cNvSpPr/>
            <p:nvPr/>
          </p:nvSpPr>
          <p:spPr>
            <a:xfrm>
              <a:off x="3288074" y="6714859"/>
              <a:ext cx="736943" cy="262542"/>
            </a:xfrm>
            <a:custGeom>
              <a:rect b="b" l="l" r="r" t="t"/>
              <a:pathLst>
                <a:path extrusionOk="0" h="7418" w="20822">
                  <a:moveTo>
                    <a:pt x="1" y="1"/>
                  </a:moveTo>
                  <a:lnTo>
                    <a:pt x="1" y="1"/>
                  </a:lnTo>
                  <a:cubicBezTo>
                    <a:pt x="274" y="92"/>
                    <a:pt x="578" y="183"/>
                    <a:pt x="852" y="244"/>
                  </a:cubicBezTo>
                  <a:cubicBezTo>
                    <a:pt x="1399" y="365"/>
                    <a:pt x="2189" y="578"/>
                    <a:pt x="3131" y="852"/>
                  </a:cubicBezTo>
                  <a:cubicBezTo>
                    <a:pt x="5046" y="1368"/>
                    <a:pt x="7691" y="2189"/>
                    <a:pt x="10578" y="3223"/>
                  </a:cubicBezTo>
                  <a:cubicBezTo>
                    <a:pt x="13466" y="4256"/>
                    <a:pt x="16019" y="5289"/>
                    <a:pt x="17843" y="6110"/>
                  </a:cubicBezTo>
                  <a:cubicBezTo>
                    <a:pt x="18785" y="6505"/>
                    <a:pt x="19515" y="6840"/>
                    <a:pt x="20031" y="7083"/>
                  </a:cubicBezTo>
                  <a:cubicBezTo>
                    <a:pt x="20274" y="7235"/>
                    <a:pt x="20548" y="7326"/>
                    <a:pt x="20822" y="7417"/>
                  </a:cubicBezTo>
                  <a:cubicBezTo>
                    <a:pt x="20578" y="7265"/>
                    <a:pt x="20335" y="7113"/>
                    <a:pt x="20062" y="6992"/>
                  </a:cubicBezTo>
                  <a:cubicBezTo>
                    <a:pt x="19575" y="6718"/>
                    <a:pt x="18846" y="6323"/>
                    <a:pt x="17934" y="5897"/>
                  </a:cubicBezTo>
                  <a:cubicBezTo>
                    <a:pt x="16110" y="5046"/>
                    <a:pt x="13557" y="3952"/>
                    <a:pt x="10669" y="2919"/>
                  </a:cubicBezTo>
                  <a:cubicBezTo>
                    <a:pt x="8207" y="2037"/>
                    <a:pt x="5715" y="1277"/>
                    <a:pt x="3192" y="639"/>
                  </a:cubicBezTo>
                  <a:cubicBezTo>
                    <a:pt x="2219" y="396"/>
                    <a:pt x="1399" y="244"/>
                    <a:pt x="852" y="122"/>
                  </a:cubicBezTo>
                  <a:cubicBezTo>
                    <a:pt x="578" y="61"/>
                    <a:pt x="304" y="31"/>
                    <a:pt x="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58"/>
            <p:cNvSpPr/>
            <p:nvPr/>
          </p:nvSpPr>
          <p:spPr>
            <a:xfrm>
              <a:off x="4221834" y="6964446"/>
              <a:ext cx="536869" cy="910118"/>
            </a:xfrm>
            <a:custGeom>
              <a:rect b="b" l="l" r="r" t="t"/>
              <a:pathLst>
                <a:path extrusionOk="0" h="25715" w="15169">
                  <a:moveTo>
                    <a:pt x="15168" y="0"/>
                  </a:moveTo>
                  <a:lnTo>
                    <a:pt x="15168" y="0"/>
                  </a:lnTo>
                  <a:cubicBezTo>
                    <a:pt x="15168" y="0"/>
                    <a:pt x="15108" y="92"/>
                    <a:pt x="14986" y="244"/>
                  </a:cubicBezTo>
                  <a:cubicBezTo>
                    <a:pt x="14864" y="395"/>
                    <a:pt x="14682" y="669"/>
                    <a:pt x="14500" y="973"/>
                  </a:cubicBezTo>
                  <a:cubicBezTo>
                    <a:pt x="14074" y="1581"/>
                    <a:pt x="13497" y="2523"/>
                    <a:pt x="12767" y="3648"/>
                  </a:cubicBezTo>
                  <a:cubicBezTo>
                    <a:pt x="11339" y="5927"/>
                    <a:pt x="9484" y="9180"/>
                    <a:pt x="7448" y="12766"/>
                  </a:cubicBezTo>
                  <a:cubicBezTo>
                    <a:pt x="5442" y="16353"/>
                    <a:pt x="3588" y="19605"/>
                    <a:pt x="2220" y="21916"/>
                  </a:cubicBezTo>
                  <a:cubicBezTo>
                    <a:pt x="1551" y="23071"/>
                    <a:pt x="1004" y="23982"/>
                    <a:pt x="579" y="24682"/>
                  </a:cubicBezTo>
                  <a:cubicBezTo>
                    <a:pt x="396" y="24955"/>
                    <a:pt x="275" y="25229"/>
                    <a:pt x="153" y="25441"/>
                  </a:cubicBezTo>
                  <a:cubicBezTo>
                    <a:pt x="92" y="25533"/>
                    <a:pt x="31" y="25624"/>
                    <a:pt x="1" y="25715"/>
                  </a:cubicBezTo>
                  <a:cubicBezTo>
                    <a:pt x="92" y="25654"/>
                    <a:pt x="153" y="25563"/>
                    <a:pt x="183" y="25472"/>
                  </a:cubicBezTo>
                  <a:lnTo>
                    <a:pt x="700" y="24742"/>
                  </a:lnTo>
                  <a:cubicBezTo>
                    <a:pt x="1126" y="24134"/>
                    <a:pt x="1703" y="23223"/>
                    <a:pt x="2402" y="22068"/>
                  </a:cubicBezTo>
                  <a:cubicBezTo>
                    <a:pt x="3831" y="19788"/>
                    <a:pt x="5715" y="16536"/>
                    <a:pt x="7721" y="12949"/>
                  </a:cubicBezTo>
                  <a:cubicBezTo>
                    <a:pt x="9758" y="9362"/>
                    <a:pt x="11582" y="6110"/>
                    <a:pt x="12950" y="3800"/>
                  </a:cubicBezTo>
                  <a:lnTo>
                    <a:pt x="14591" y="1034"/>
                  </a:lnTo>
                  <a:lnTo>
                    <a:pt x="15047" y="274"/>
                  </a:lnTo>
                  <a:cubicBezTo>
                    <a:pt x="15108" y="183"/>
                    <a:pt x="15138" y="92"/>
                    <a:pt x="151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58"/>
            <p:cNvSpPr/>
            <p:nvPr/>
          </p:nvSpPr>
          <p:spPr>
            <a:xfrm>
              <a:off x="3264397" y="7388307"/>
              <a:ext cx="957473" cy="486258"/>
            </a:xfrm>
            <a:custGeom>
              <a:rect b="b" l="l" r="r" t="t"/>
              <a:pathLst>
                <a:path extrusionOk="0" h="13739" w="27053">
                  <a:moveTo>
                    <a:pt x="1" y="0"/>
                  </a:moveTo>
                  <a:lnTo>
                    <a:pt x="1" y="0"/>
                  </a:lnTo>
                  <a:cubicBezTo>
                    <a:pt x="92" y="61"/>
                    <a:pt x="183" y="122"/>
                    <a:pt x="274" y="152"/>
                  </a:cubicBezTo>
                  <a:lnTo>
                    <a:pt x="1034" y="578"/>
                  </a:lnTo>
                  <a:lnTo>
                    <a:pt x="3952" y="2067"/>
                  </a:lnTo>
                  <a:cubicBezTo>
                    <a:pt x="6384" y="3313"/>
                    <a:pt x="9758" y="5076"/>
                    <a:pt x="13436" y="7022"/>
                  </a:cubicBezTo>
                  <a:cubicBezTo>
                    <a:pt x="17144" y="8937"/>
                    <a:pt x="20518" y="10699"/>
                    <a:pt x="23010" y="11885"/>
                  </a:cubicBezTo>
                  <a:cubicBezTo>
                    <a:pt x="24226" y="12493"/>
                    <a:pt x="25229" y="12949"/>
                    <a:pt x="25928" y="13283"/>
                  </a:cubicBezTo>
                  <a:lnTo>
                    <a:pt x="26749" y="13617"/>
                  </a:lnTo>
                  <a:cubicBezTo>
                    <a:pt x="26840" y="13678"/>
                    <a:pt x="26931" y="13709"/>
                    <a:pt x="27053" y="13739"/>
                  </a:cubicBezTo>
                  <a:cubicBezTo>
                    <a:pt x="27053" y="13739"/>
                    <a:pt x="26962" y="13678"/>
                    <a:pt x="26779" y="13587"/>
                  </a:cubicBezTo>
                  <a:lnTo>
                    <a:pt x="26020" y="13161"/>
                  </a:lnTo>
                  <a:lnTo>
                    <a:pt x="23132" y="11703"/>
                  </a:lnTo>
                  <a:cubicBezTo>
                    <a:pt x="20670" y="10456"/>
                    <a:pt x="17326" y="8693"/>
                    <a:pt x="13618" y="6718"/>
                  </a:cubicBezTo>
                  <a:cubicBezTo>
                    <a:pt x="9940" y="4772"/>
                    <a:pt x="6536" y="3040"/>
                    <a:pt x="4074" y="1854"/>
                  </a:cubicBezTo>
                  <a:cubicBezTo>
                    <a:pt x="2828" y="1246"/>
                    <a:pt x="1825" y="790"/>
                    <a:pt x="1125" y="456"/>
                  </a:cubicBezTo>
                  <a:lnTo>
                    <a:pt x="335" y="122"/>
                  </a:lnTo>
                  <a:cubicBezTo>
                    <a:pt x="214" y="61"/>
                    <a:pt x="122" y="31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58"/>
            <p:cNvSpPr/>
            <p:nvPr/>
          </p:nvSpPr>
          <p:spPr>
            <a:xfrm>
              <a:off x="4002401" y="6360650"/>
              <a:ext cx="930575" cy="1788241"/>
            </a:xfrm>
            <a:custGeom>
              <a:rect b="b" l="l" r="r" t="t"/>
              <a:pathLst>
                <a:path extrusionOk="0" h="50526" w="26293">
                  <a:moveTo>
                    <a:pt x="19392" y="1"/>
                  </a:moveTo>
                  <a:cubicBezTo>
                    <a:pt x="18616" y="1"/>
                    <a:pt x="16692" y="529"/>
                    <a:pt x="15806" y="5510"/>
                  </a:cubicBezTo>
                  <a:cubicBezTo>
                    <a:pt x="14681" y="11863"/>
                    <a:pt x="14590" y="15328"/>
                    <a:pt x="14590" y="15328"/>
                  </a:cubicBezTo>
                  <a:cubicBezTo>
                    <a:pt x="14590" y="15328"/>
                    <a:pt x="14309" y="16324"/>
                    <a:pt x="13618" y="16324"/>
                  </a:cubicBezTo>
                  <a:cubicBezTo>
                    <a:pt x="13490" y="16324"/>
                    <a:pt x="13348" y="16290"/>
                    <a:pt x="13192" y="16209"/>
                  </a:cubicBezTo>
                  <a:cubicBezTo>
                    <a:pt x="12344" y="15785"/>
                    <a:pt x="11065" y="14480"/>
                    <a:pt x="9928" y="14480"/>
                  </a:cubicBezTo>
                  <a:cubicBezTo>
                    <a:pt x="9680" y="14480"/>
                    <a:pt x="9439" y="14542"/>
                    <a:pt x="9210" y="14689"/>
                  </a:cubicBezTo>
                  <a:cubicBezTo>
                    <a:pt x="7934" y="15510"/>
                    <a:pt x="7964" y="17182"/>
                    <a:pt x="8906" y="19401"/>
                  </a:cubicBezTo>
                  <a:cubicBezTo>
                    <a:pt x="9879" y="21589"/>
                    <a:pt x="11824" y="26513"/>
                    <a:pt x="11976" y="26939"/>
                  </a:cubicBezTo>
                  <a:cubicBezTo>
                    <a:pt x="12136" y="27312"/>
                    <a:pt x="12109" y="27919"/>
                    <a:pt x="11587" y="27919"/>
                  </a:cubicBezTo>
                  <a:cubicBezTo>
                    <a:pt x="11514" y="27919"/>
                    <a:pt x="11431" y="27907"/>
                    <a:pt x="11338" y="27881"/>
                  </a:cubicBezTo>
                  <a:cubicBezTo>
                    <a:pt x="10796" y="27708"/>
                    <a:pt x="8219" y="26193"/>
                    <a:pt x="6341" y="26193"/>
                  </a:cubicBezTo>
                  <a:cubicBezTo>
                    <a:pt x="5583" y="26193"/>
                    <a:pt x="4940" y="26439"/>
                    <a:pt x="4590" y="27121"/>
                  </a:cubicBezTo>
                  <a:cubicBezTo>
                    <a:pt x="3344" y="29462"/>
                    <a:pt x="7052" y="35146"/>
                    <a:pt x="7417" y="35784"/>
                  </a:cubicBezTo>
                  <a:cubicBezTo>
                    <a:pt x="7812" y="36422"/>
                    <a:pt x="7782" y="36726"/>
                    <a:pt x="7508" y="37000"/>
                  </a:cubicBezTo>
                  <a:cubicBezTo>
                    <a:pt x="7477" y="37034"/>
                    <a:pt x="7431" y="37050"/>
                    <a:pt x="7371" y="37050"/>
                  </a:cubicBezTo>
                  <a:cubicBezTo>
                    <a:pt x="6895" y="37050"/>
                    <a:pt x="5558" y="36064"/>
                    <a:pt x="4316" y="35389"/>
                  </a:cubicBezTo>
                  <a:cubicBezTo>
                    <a:pt x="3520" y="34956"/>
                    <a:pt x="2615" y="34563"/>
                    <a:pt x="1871" y="34563"/>
                  </a:cubicBezTo>
                  <a:cubicBezTo>
                    <a:pt x="1309" y="34563"/>
                    <a:pt x="839" y="34787"/>
                    <a:pt x="578" y="35389"/>
                  </a:cubicBezTo>
                  <a:cubicBezTo>
                    <a:pt x="0" y="36817"/>
                    <a:pt x="1125" y="41590"/>
                    <a:pt x="7903" y="47821"/>
                  </a:cubicBezTo>
                  <a:lnTo>
                    <a:pt x="11216" y="50526"/>
                  </a:lnTo>
                  <a:lnTo>
                    <a:pt x="15229" y="49067"/>
                  </a:lnTo>
                  <a:cubicBezTo>
                    <a:pt x="23679" y="45359"/>
                    <a:pt x="26293" y="41225"/>
                    <a:pt x="26201" y="39705"/>
                  </a:cubicBezTo>
                  <a:cubicBezTo>
                    <a:pt x="26117" y="38629"/>
                    <a:pt x="25197" y="38314"/>
                    <a:pt x="24124" y="38314"/>
                  </a:cubicBezTo>
                  <a:cubicBezTo>
                    <a:pt x="23651" y="38314"/>
                    <a:pt x="23149" y="38375"/>
                    <a:pt x="22675" y="38459"/>
                  </a:cubicBezTo>
                  <a:cubicBezTo>
                    <a:pt x="21433" y="38674"/>
                    <a:pt x="20059" y="39077"/>
                    <a:pt x="19439" y="39077"/>
                  </a:cubicBezTo>
                  <a:cubicBezTo>
                    <a:pt x="19271" y="39077"/>
                    <a:pt x="19158" y="39047"/>
                    <a:pt x="19119" y="38976"/>
                  </a:cubicBezTo>
                  <a:cubicBezTo>
                    <a:pt x="18967" y="38611"/>
                    <a:pt x="19028" y="38276"/>
                    <a:pt x="19605" y="37821"/>
                  </a:cubicBezTo>
                  <a:cubicBezTo>
                    <a:pt x="20183" y="37365"/>
                    <a:pt x="25502" y="33170"/>
                    <a:pt x="25107" y="30556"/>
                  </a:cubicBezTo>
                  <a:cubicBezTo>
                    <a:pt x="24896" y="29158"/>
                    <a:pt x="23242" y="28838"/>
                    <a:pt x="21628" y="28838"/>
                  </a:cubicBezTo>
                  <a:cubicBezTo>
                    <a:pt x="20263" y="28838"/>
                    <a:pt x="18927" y="29067"/>
                    <a:pt x="18515" y="29067"/>
                  </a:cubicBezTo>
                  <a:cubicBezTo>
                    <a:pt x="18502" y="29067"/>
                    <a:pt x="18491" y="29067"/>
                    <a:pt x="18481" y="29067"/>
                  </a:cubicBezTo>
                  <a:cubicBezTo>
                    <a:pt x="17691" y="29067"/>
                    <a:pt x="17873" y="28368"/>
                    <a:pt x="18177" y="28003"/>
                  </a:cubicBezTo>
                  <a:cubicBezTo>
                    <a:pt x="18481" y="27638"/>
                    <a:pt x="21885" y="23626"/>
                    <a:pt x="23527" y="21863"/>
                  </a:cubicBezTo>
                  <a:cubicBezTo>
                    <a:pt x="25168" y="20100"/>
                    <a:pt x="25685" y="18459"/>
                    <a:pt x="24803" y="17304"/>
                  </a:cubicBezTo>
                  <a:cubicBezTo>
                    <a:pt x="24500" y="16920"/>
                    <a:pt x="24054" y="16788"/>
                    <a:pt x="23551" y="16788"/>
                  </a:cubicBezTo>
                  <a:cubicBezTo>
                    <a:pt x="22539" y="16788"/>
                    <a:pt x="21299" y="17324"/>
                    <a:pt x="20548" y="17425"/>
                  </a:cubicBezTo>
                  <a:cubicBezTo>
                    <a:pt x="20491" y="17433"/>
                    <a:pt x="20437" y="17436"/>
                    <a:pt x="20386" y="17436"/>
                  </a:cubicBezTo>
                  <a:cubicBezTo>
                    <a:pt x="19429" y="17436"/>
                    <a:pt x="19484" y="16148"/>
                    <a:pt x="19484" y="16148"/>
                  </a:cubicBezTo>
                  <a:cubicBezTo>
                    <a:pt x="19484" y="16148"/>
                    <a:pt x="20548" y="12835"/>
                    <a:pt x="21551" y="6483"/>
                  </a:cubicBezTo>
                  <a:cubicBezTo>
                    <a:pt x="22554" y="130"/>
                    <a:pt x="19697" y="8"/>
                    <a:pt x="19697" y="8"/>
                  </a:cubicBezTo>
                  <a:lnTo>
                    <a:pt x="19697" y="8"/>
                  </a:lnTo>
                  <a:lnTo>
                    <a:pt x="19727" y="39"/>
                  </a:lnTo>
                  <a:cubicBezTo>
                    <a:pt x="19727" y="39"/>
                    <a:pt x="19601" y="1"/>
                    <a:pt x="1939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58"/>
            <p:cNvSpPr/>
            <p:nvPr/>
          </p:nvSpPr>
          <p:spPr>
            <a:xfrm>
              <a:off x="4399363" y="6562105"/>
              <a:ext cx="267886" cy="1586787"/>
            </a:xfrm>
            <a:custGeom>
              <a:rect b="b" l="l" r="r" t="t"/>
              <a:pathLst>
                <a:path extrusionOk="0" h="44834" w="7569">
                  <a:moveTo>
                    <a:pt x="7569" y="0"/>
                  </a:moveTo>
                  <a:cubicBezTo>
                    <a:pt x="7569" y="31"/>
                    <a:pt x="7538" y="61"/>
                    <a:pt x="7538" y="122"/>
                  </a:cubicBezTo>
                  <a:cubicBezTo>
                    <a:pt x="7538" y="183"/>
                    <a:pt x="7508" y="304"/>
                    <a:pt x="7478" y="456"/>
                  </a:cubicBezTo>
                  <a:cubicBezTo>
                    <a:pt x="7417" y="760"/>
                    <a:pt x="7326" y="1186"/>
                    <a:pt x="7234" y="1763"/>
                  </a:cubicBezTo>
                  <a:cubicBezTo>
                    <a:pt x="7022" y="2888"/>
                    <a:pt x="6748" y="4529"/>
                    <a:pt x="6353" y="6535"/>
                  </a:cubicBezTo>
                  <a:cubicBezTo>
                    <a:pt x="5654" y="10608"/>
                    <a:pt x="4712" y="16201"/>
                    <a:pt x="3709" y="22402"/>
                  </a:cubicBezTo>
                  <a:cubicBezTo>
                    <a:pt x="2705" y="28603"/>
                    <a:pt x="1763" y="34195"/>
                    <a:pt x="1095" y="38268"/>
                  </a:cubicBezTo>
                  <a:lnTo>
                    <a:pt x="274" y="43071"/>
                  </a:lnTo>
                  <a:cubicBezTo>
                    <a:pt x="183" y="43618"/>
                    <a:pt x="122" y="44074"/>
                    <a:pt x="61" y="44378"/>
                  </a:cubicBezTo>
                  <a:cubicBezTo>
                    <a:pt x="31" y="44500"/>
                    <a:pt x="0" y="44621"/>
                    <a:pt x="0" y="44712"/>
                  </a:cubicBezTo>
                  <a:cubicBezTo>
                    <a:pt x="0" y="44743"/>
                    <a:pt x="0" y="44773"/>
                    <a:pt x="0" y="44834"/>
                  </a:cubicBezTo>
                  <a:cubicBezTo>
                    <a:pt x="31" y="44773"/>
                    <a:pt x="31" y="44743"/>
                    <a:pt x="31" y="44712"/>
                  </a:cubicBezTo>
                  <a:cubicBezTo>
                    <a:pt x="61" y="44621"/>
                    <a:pt x="91" y="44530"/>
                    <a:pt x="122" y="44378"/>
                  </a:cubicBezTo>
                  <a:cubicBezTo>
                    <a:pt x="183" y="44074"/>
                    <a:pt x="243" y="43618"/>
                    <a:pt x="365" y="43071"/>
                  </a:cubicBezTo>
                  <a:cubicBezTo>
                    <a:pt x="547" y="41916"/>
                    <a:pt x="851" y="40305"/>
                    <a:pt x="1216" y="38268"/>
                  </a:cubicBezTo>
                  <a:cubicBezTo>
                    <a:pt x="1915" y="34226"/>
                    <a:pt x="2857" y="28603"/>
                    <a:pt x="3891" y="22432"/>
                  </a:cubicBezTo>
                  <a:cubicBezTo>
                    <a:pt x="4894" y="16232"/>
                    <a:pt x="5836" y="10639"/>
                    <a:pt x="6505" y="6566"/>
                  </a:cubicBezTo>
                  <a:lnTo>
                    <a:pt x="7326" y="1763"/>
                  </a:lnTo>
                  <a:cubicBezTo>
                    <a:pt x="7417" y="1216"/>
                    <a:pt x="7478" y="760"/>
                    <a:pt x="7538" y="456"/>
                  </a:cubicBezTo>
                  <a:cubicBezTo>
                    <a:pt x="7538" y="304"/>
                    <a:pt x="7569" y="183"/>
                    <a:pt x="7569" y="122"/>
                  </a:cubicBezTo>
                  <a:lnTo>
                    <a:pt x="756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58"/>
            <p:cNvSpPr/>
            <p:nvPr/>
          </p:nvSpPr>
          <p:spPr>
            <a:xfrm>
              <a:off x="4278852" y="7420585"/>
              <a:ext cx="222725" cy="175370"/>
            </a:xfrm>
            <a:custGeom>
              <a:rect b="b" l="l" r="r" t="t"/>
              <a:pathLst>
                <a:path extrusionOk="0" h="4955" w="6293">
                  <a:moveTo>
                    <a:pt x="1" y="0"/>
                  </a:moveTo>
                  <a:cubicBezTo>
                    <a:pt x="62" y="91"/>
                    <a:pt x="123" y="182"/>
                    <a:pt x="214" y="243"/>
                  </a:cubicBezTo>
                  <a:cubicBezTo>
                    <a:pt x="366" y="395"/>
                    <a:pt x="578" y="608"/>
                    <a:pt x="852" y="851"/>
                  </a:cubicBezTo>
                  <a:cubicBezTo>
                    <a:pt x="1369" y="1337"/>
                    <a:pt x="2129" y="1976"/>
                    <a:pt x="3010" y="2675"/>
                  </a:cubicBezTo>
                  <a:cubicBezTo>
                    <a:pt x="3861" y="3374"/>
                    <a:pt x="4682" y="3951"/>
                    <a:pt x="5290" y="4347"/>
                  </a:cubicBezTo>
                  <a:cubicBezTo>
                    <a:pt x="5594" y="4559"/>
                    <a:pt x="5837" y="4711"/>
                    <a:pt x="6019" y="4803"/>
                  </a:cubicBezTo>
                  <a:cubicBezTo>
                    <a:pt x="6080" y="4863"/>
                    <a:pt x="6171" y="4924"/>
                    <a:pt x="6293" y="4955"/>
                  </a:cubicBezTo>
                  <a:cubicBezTo>
                    <a:pt x="5989" y="4711"/>
                    <a:pt x="5685" y="4468"/>
                    <a:pt x="5351" y="4255"/>
                  </a:cubicBezTo>
                  <a:cubicBezTo>
                    <a:pt x="4773" y="3830"/>
                    <a:pt x="3952" y="3222"/>
                    <a:pt x="3101" y="2553"/>
                  </a:cubicBezTo>
                  <a:cubicBezTo>
                    <a:pt x="2250" y="1854"/>
                    <a:pt x="1460" y="1216"/>
                    <a:pt x="913" y="760"/>
                  </a:cubicBezTo>
                  <a:cubicBezTo>
                    <a:pt x="639" y="486"/>
                    <a:pt x="335" y="243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58"/>
            <p:cNvSpPr/>
            <p:nvPr/>
          </p:nvSpPr>
          <p:spPr>
            <a:xfrm>
              <a:off x="4500480" y="7485106"/>
              <a:ext cx="239926" cy="106531"/>
            </a:xfrm>
            <a:custGeom>
              <a:rect b="b" l="l" r="r" t="t"/>
              <a:pathLst>
                <a:path extrusionOk="0" h="3010" w="6779">
                  <a:moveTo>
                    <a:pt x="6779" y="1"/>
                  </a:moveTo>
                  <a:lnTo>
                    <a:pt x="6779" y="1"/>
                  </a:lnTo>
                  <a:cubicBezTo>
                    <a:pt x="6414" y="92"/>
                    <a:pt x="6080" y="214"/>
                    <a:pt x="5745" y="366"/>
                  </a:cubicBezTo>
                  <a:cubicBezTo>
                    <a:pt x="5137" y="639"/>
                    <a:pt x="4286" y="1004"/>
                    <a:pt x="3344" y="1429"/>
                  </a:cubicBezTo>
                  <a:cubicBezTo>
                    <a:pt x="2432" y="1855"/>
                    <a:pt x="1581" y="2220"/>
                    <a:pt x="973" y="2524"/>
                  </a:cubicBezTo>
                  <a:cubicBezTo>
                    <a:pt x="639" y="2645"/>
                    <a:pt x="304" y="2828"/>
                    <a:pt x="0" y="3010"/>
                  </a:cubicBezTo>
                  <a:cubicBezTo>
                    <a:pt x="365" y="2919"/>
                    <a:pt x="700" y="2767"/>
                    <a:pt x="1034" y="2615"/>
                  </a:cubicBezTo>
                  <a:cubicBezTo>
                    <a:pt x="1642" y="2372"/>
                    <a:pt x="2493" y="2007"/>
                    <a:pt x="3435" y="1581"/>
                  </a:cubicBezTo>
                  <a:cubicBezTo>
                    <a:pt x="4347" y="1156"/>
                    <a:pt x="5198" y="791"/>
                    <a:pt x="5806" y="487"/>
                  </a:cubicBezTo>
                  <a:cubicBezTo>
                    <a:pt x="6140" y="335"/>
                    <a:pt x="6444" y="183"/>
                    <a:pt x="677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58"/>
            <p:cNvSpPr/>
            <p:nvPr/>
          </p:nvSpPr>
          <p:spPr>
            <a:xfrm>
              <a:off x="4435924" y="7833651"/>
              <a:ext cx="307702" cy="134527"/>
            </a:xfrm>
            <a:custGeom>
              <a:rect b="b" l="l" r="r" t="t"/>
              <a:pathLst>
                <a:path extrusionOk="0" h="3801" w="8694">
                  <a:moveTo>
                    <a:pt x="8694" y="1"/>
                  </a:moveTo>
                  <a:lnTo>
                    <a:pt x="8694" y="1"/>
                  </a:lnTo>
                  <a:cubicBezTo>
                    <a:pt x="8572" y="31"/>
                    <a:pt x="8451" y="62"/>
                    <a:pt x="8360" y="123"/>
                  </a:cubicBezTo>
                  <a:lnTo>
                    <a:pt x="7417" y="518"/>
                  </a:lnTo>
                  <a:cubicBezTo>
                    <a:pt x="6597" y="852"/>
                    <a:pt x="5533" y="1308"/>
                    <a:pt x="4317" y="1825"/>
                  </a:cubicBezTo>
                  <a:cubicBezTo>
                    <a:pt x="3131" y="2341"/>
                    <a:pt x="2037" y="2828"/>
                    <a:pt x="1247" y="3193"/>
                  </a:cubicBezTo>
                  <a:lnTo>
                    <a:pt x="335" y="3618"/>
                  </a:lnTo>
                  <a:cubicBezTo>
                    <a:pt x="213" y="3679"/>
                    <a:pt x="122" y="3740"/>
                    <a:pt x="1" y="3800"/>
                  </a:cubicBezTo>
                  <a:cubicBezTo>
                    <a:pt x="122" y="3770"/>
                    <a:pt x="244" y="3740"/>
                    <a:pt x="365" y="3679"/>
                  </a:cubicBezTo>
                  <a:lnTo>
                    <a:pt x="1308" y="3314"/>
                  </a:lnTo>
                  <a:cubicBezTo>
                    <a:pt x="2128" y="2980"/>
                    <a:pt x="3192" y="2493"/>
                    <a:pt x="4408" y="1977"/>
                  </a:cubicBezTo>
                  <a:cubicBezTo>
                    <a:pt x="5594" y="1460"/>
                    <a:pt x="6688" y="974"/>
                    <a:pt x="7448" y="609"/>
                  </a:cubicBezTo>
                  <a:lnTo>
                    <a:pt x="8390" y="183"/>
                  </a:lnTo>
                  <a:cubicBezTo>
                    <a:pt x="8481" y="153"/>
                    <a:pt x="8603" y="92"/>
                    <a:pt x="86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58"/>
            <p:cNvSpPr/>
            <p:nvPr/>
          </p:nvSpPr>
          <p:spPr>
            <a:xfrm>
              <a:off x="4165914" y="7733632"/>
              <a:ext cx="276522" cy="229166"/>
            </a:xfrm>
            <a:custGeom>
              <a:rect b="b" l="l" r="r" t="t"/>
              <a:pathLst>
                <a:path extrusionOk="0" h="6475" w="7813">
                  <a:moveTo>
                    <a:pt x="0" y="0"/>
                  </a:moveTo>
                  <a:cubicBezTo>
                    <a:pt x="92" y="91"/>
                    <a:pt x="183" y="183"/>
                    <a:pt x="274" y="274"/>
                  </a:cubicBezTo>
                  <a:cubicBezTo>
                    <a:pt x="456" y="456"/>
                    <a:pt x="730" y="730"/>
                    <a:pt x="1064" y="1034"/>
                  </a:cubicBezTo>
                  <a:cubicBezTo>
                    <a:pt x="1733" y="1672"/>
                    <a:pt x="2675" y="2523"/>
                    <a:pt x="3769" y="3435"/>
                  </a:cubicBezTo>
                  <a:cubicBezTo>
                    <a:pt x="4833" y="4316"/>
                    <a:pt x="5836" y="5107"/>
                    <a:pt x="6596" y="5623"/>
                  </a:cubicBezTo>
                  <a:cubicBezTo>
                    <a:pt x="6961" y="5897"/>
                    <a:pt x="7265" y="6140"/>
                    <a:pt x="7478" y="6262"/>
                  </a:cubicBezTo>
                  <a:cubicBezTo>
                    <a:pt x="7599" y="6353"/>
                    <a:pt x="7691" y="6414"/>
                    <a:pt x="7812" y="6474"/>
                  </a:cubicBezTo>
                  <a:cubicBezTo>
                    <a:pt x="7721" y="6383"/>
                    <a:pt x="7630" y="6292"/>
                    <a:pt x="7508" y="6231"/>
                  </a:cubicBezTo>
                  <a:lnTo>
                    <a:pt x="6657" y="5532"/>
                  </a:lnTo>
                  <a:cubicBezTo>
                    <a:pt x="5928" y="4985"/>
                    <a:pt x="4955" y="4195"/>
                    <a:pt x="3861" y="3283"/>
                  </a:cubicBezTo>
                  <a:cubicBezTo>
                    <a:pt x="2797" y="2401"/>
                    <a:pt x="1824" y="1581"/>
                    <a:pt x="1155" y="973"/>
                  </a:cubicBezTo>
                  <a:lnTo>
                    <a:pt x="335" y="243"/>
                  </a:lnTo>
                  <a:cubicBezTo>
                    <a:pt x="213" y="152"/>
                    <a:pt x="122" y="6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" name="Google Shape;1230;p58"/>
          <p:cNvGrpSpPr/>
          <p:nvPr/>
        </p:nvGrpSpPr>
        <p:grpSpPr>
          <a:xfrm>
            <a:off x="6683963" y="4278168"/>
            <a:ext cx="668104" cy="895218"/>
            <a:chOff x="122038" y="7256930"/>
            <a:chExt cx="668104" cy="895218"/>
          </a:xfrm>
        </p:grpSpPr>
        <p:sp>
          <p:nvSpPr>
            <p:cNvPr id="1231" name="Google Shape;1231;p58"/>
            <p:cNvSpPr/>
            <p:nvPr/>
          </p:nvSpPr>
          <p:spPr>
            <a:xfrm>
              <a:off x="522256" y="7780173"/>
              <a:ext cx="267886" cy="162204"/>
            </a:xfrm>
            <a:custGeom>
              <a:rect b="b" l="l" r="r" t="t"/>
              <a:pathLst>
                <a:path extrusionOk="0" h="4583" w="7569">
                  <a:moveTo>
                    <a:pt x="4002" y="1"/>
                  </a:moveTo>
                  <a:cubicBezTo>
                    <a:pt x="3122" y="1"/>
                    <a:pt x="2254" y="184"/>
                    <a:pt x="1459" y="539"/>
                  </a:cubicBezTo>
                  <a:cubicBezTo>
                    <a:pt x="760" y="904"/>
                    <a:pt x="304" y="1542"/>
                    <a:pt x="152" y="2302"/>
                  </a:cubicBezTo>
                  <a:cubicBezTo>
                    <a:pt x="0" y="2849"/>
                    <a:pt x="61" y="3427"/>
                    <a:pt x="335" y="3913"/>
                  </a:cubicBezTo>
                  <a:cubicBezTo>
                    <a:pt x="536" y="4342"/>
                    <a:pt x="968" y="4582"/>
                    <a:pt x="1439" y="4582"/>
                  </a:cubicBezTo>
                  <a:cubicBezTo>
                    <a:pt x="1536" y="4582"/>
                    <a:pt x="1634" y="4572"/>
                    <a:pt x="1733" y="4552"/>
                  </a:cubicBezTo>
                  <a:cubicBezTo>
                    <a:pt x="2249" y="4400"/>
                    <a:pt x="2553" y="3822"/>
                    <a:pt x="3009" y="3488"/>
                  </a:cubicBezTo>
                  <a:cubicBezTo>
                    <a:pt x="3474" y="3130"/>
                    <a:pt x="4044" y="3056"/>
                    <a:pt x="4639" y="3056"/>
                  </a:cubicBezTo>
                  <a:cubicBezTo>
                    <a:pt x="5055" y="3056"/>
                    <a:pt x="5484" y="3093"/>
                    <a:pt x="5897" y="3093"/>
                  </a:cubicBezTo>
                  <a:cubicBezTo>
                    <a:pt x="5937" y="3096"/>
                    <a:pt x="5978" y="3097"/>
                    <a:pt x="6019" y="3097"/>
                  </a:cubicBezTo>
                  <a:cubicBezTo>
                    <a:pt x="6378" y="3097"/>
                    <a:pt x="6752" y="2980"/>
                    <a:pt x="7052" y="2789"/>
                  </a:cubicBezTo>
                  <a:cubicBezTo>
                    <a:pt x="7569" y="2333"/>
                    <a:pt x="7508" y="1451"/>
                    <a:pt x="7022" y="934"/>
                  </a:cubicBezTo>
                  <a:cubicBezTo>
                    <a:pt x="6535" y="479"/>
                    <a:pt x="5867" y="175"/>
                    <a:pt x="5198" y="114"/>
                  </a:cubicBezTo>
                  <a:cubicBezTo>
                    <a:pt x="4800" y="38"/>
                    <a:pt x="4400" y="1"/>
                    <a:pt x="400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58"/>
            <p:cNvSpPr/>
            <p:nvPr/>
          </p:nvSpPr>
          <p:spPr>
            <a:xfrm>
              <a:off x="457701" y="7256930"/>
              <a:ext cx="196888" cy="387442"/>
            </a:xfrm>
            <a:custGeom>
              <a:rect b="b" l="l" r="r" t="t"/>
              <a:pathLst>
                <a:path extrusionOk="0" h="10947" w="5563">
                  <a:moveTo>
                    <a:pt x="3124" y="1"/>
                  </a:moveTo>
                  <a:cubicBezTo>
                    <a:pt x="3014" y="1"/>
                    <a:pt x="2905" y="12"/>
                    <a:pt x="2797" y="34"/>
                  </a:cubicBezTo>
                  <a:cubicBezTo>
                    <a:pt x="2098" y="217"/>
                    <a:pt x="1672" y="885"/>
                    <a:pt x="1368" y="1524"/>
                  </a:cubicBezTo>
                  <a:cubicBezTo>
                    <a:pt x="487" y="3378"/>
                    <a:pt x="0" y="5445"/>
                    <a:pt x="0" y="7512"/>
                  </a:cubicBezTo>
                  <a:cubicBezTo>
                    <a:pt x="0" y="8484"/>
                    <a:pt x="122" y="9487"/>
                    <a:pt x="669" y="10308"/>
                  </a:cubicBezTo>
                  <a:cubicBezTo>
                    <a:pt x="990" y="10768"/>
                    <a:pt x="1445" y="10947"/>
                    <a:pt x="1902" y="10947"/>
                  </a:cubicBezTo>
                  <a:cubicBezTo>
                    <a:pt x="2442" y="10947"/>
                    <a:pt x="2984" y="10698"/>
                    <a:pt x="3314" y="10369"/>
                  </a:cubicBezTo>
                  <a:cubicBezTo>
                    <a:pt x="3952" y="9761"/>
                    <a:pt x="4225" y="8879"/>
                    <a:pt x="4469" y="8028"/>
                  </a:cubicBezTo>
                  <a:cubicBezTo>
                    <a:pt x="5016" y="6144"/>
                    <a:pt x="5563" y="4107"/>
                    <a:pt x="5168" y="2162"/>
                  </a:cubicBezTo>
                  <a:cubicBezTo>
                    <a:pt x="5046" y="1585"/>
                    <a:pt x="4803" y="1037"/>
                    <a:pt x="4408" y="581"/>
                  </a:cubicBezTo>
                  <a:cubicBezTo>
                    <a:pt x="4086" y="211"/>
                    <a:pt x="3604" y="1"/>
                    <a:pt x="312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58"/>
            <p:cNvSpPr/>
            <p:nvPr/>
          </p:nvSpPr>
          <p:spPr>
            <a:xfrm>
              <a:off x="122038" y="7369797"/>
              <a:ext cx="324939" cy="320550"/>
            </a:xfrm>
            <a:custGeom>
              <a:rect b="b" l="l" r="r" t="t"/>
              <a:pathLst>
                <a:path extrusionOk="0" h="9057" w="9181">
                  <a:moveTo>
                    <a:pt x="1929" y="1"/>
                  </a:moveTo>
                  <a:cubicBezTo>
                    <a:pt x="1863" y="1"/>
                    <a:pt x="1798" y="3"/>
                    <a:pt x="1734" y="6"/>
                  </a:cubicBezTo>
                  <a:cubicBezTo>
                    <a:pt x="1156" y="37"/>
                    <a:pt x="670" y="341"/>
                    <a:pt x="396" y="827"/>
                  </a:cubicBezTo>
                  <a:cubicBezTo>
                    <a:pt x="1" y="1526"/>
                    <a:pt x="396" y="2377"/>
                    <a:pt x="761" y="3107"/>
                  </a:cubicBezTo>
                  <a:cubicBezTo>
                    <a:pt x="1430" y="4323"/>
                    <a:pt x="2220" y="5508"/>
                    <a:pt x="3071" y="6633"/>
                  </a:cubicBezTo>
                  <a:cubicBezTo>
                    <a:pt x="3770" y="7514"/>
                    <a:pt x="4560" y="8396"/>
                    <a:pt x="5624" y="8791"/>
                  </a:cubicBezTo>
                  <a:cubicBezTo>
                    <a:pt x="6057" y="8964"/>
                    <a:pt x="6494" y="9056"/>
                    <a:pt x="6900" y="9056"/>
                  </a:cubicBezTo>
                  <a:cubicBezTo>
                    <a:pt x="7492" y="9056"/>
                    <a:pt x="8017" y="8859"/>
                    <a:pt x="8360" y="8426"/>
                  </a:cubicBezTo>
                  <a:lnTo>
                    <a:pt x="8360" y="8426"/>
                  </a:lnTo>
                  <a:lnTo>
                    <a:pt x="8238" y="8548"/>
                  </a:lnTo>
                  <a:cubicBezTo>
                    <a:pt x="8968" y="7605"/>
                    <a:pt x="9180" y="6359"/>
                    <a:pt x="8816" y="5204"/>
                  </a:cubicBezTo>
                  <a:cubicBezTo>
                    <a:pt x="8421" y="4110"/>
                    <a:pt x="7752" y="3107"/>
                    <a:pt x="6840" y="2347"/>
                  </a:cubicBezTo>
                  <a:cubicBezTo>
                    <a:pt x="5807" y="1435"/>
                    <a:pt x="4591" y="736"/>
                    <a:pt x="3314" y="280"/>
                  </a:cubicBezTo>
                  <a:cubicBezTo>
                    <a:pt x="2862" y="94"/>
                    <a:pt x="2387" y="1"/>
                    <a:pt x="1929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58"/>
            <p:cNvSpPr/>
            <p:nvPr/>
          </p:nvSpPr>
          <p:spPr>
            <a:xfrm>
              <a:off x="478122" y="7828554"/>
              <a:ext cx="185067" cy="323594"/>
            </a:xfrm>
            <a:custGeom>
              <a:rect b="b" l="l" r="r" t="t"/>
              <a:pathLst>
                <a:path extrusionOk="0" h="9143" w="5229">
                  <a:moveTo>
                    <a:pt x="5001" y="1"/>
                  </a:moveTo>
                  <a:cubicBezTo>
                    <a:pt x="4925" y="1"/>
                    <a:pt x="4849" y="8"/>
                    <a:pt x="4773" y="23"/>
                  </a:cubicBezTo>
                  <a:cubicBezTo>
                    <a:pt x="4348" y="54"/>
                    <a:pt x="3952" y="145"/>
                    <a:pt x="3557" y="327"/>
                  </a:cubicBezTo>
                  <a:cubicBezTo>
                    <a:pt x="3010" y="601"/>
                    <a:pt x="2493" y="996"/>
                    <a:pt x="2098" y="1482"/>
                  </a:cubicBezTo>
                  <a:cubicBezTo>
                    <a:pt x="1642" y="2060"/>
                    <a:pt x="1247" y="2729"/>
                    <a:pt x="974" y="3428"/>
                  </a:cubicBezTo>
                  <a:cubicBezTo>
                    <a:pt x="700" y="4127"/>
                    <a:pt x="487" y="4856"/>
                    <a:pt x="335" y="5616"/>
                  </a:cubicBezTo>
                  <a:cubicBezTo>
                    <a:pt x="214" y="6224"/>
                    <a:pt x="123" y="6832"/>
                    <a:pt x="92" y="7440"/>
                  </a:cubicBezTo>
                  <a:cubicBezTo>
                    <a:pt x="31" y="7957"/>
                    <a:pt x="31" y="8382"/>
                    <a:pt x="31" y="8686"/>
                  </a:cubicBezTo>
                  <a:cubicBezTo>
                    <a:pt x="1" y="8838"/>
                    <a:pt x="31" y="8990"/>
                    <a:pt x="31" y="9142"/>
                  </a:cubicBezTo>
                  <a:cubicBezTo>
                    <a:pt x="62" y="8990"/>
                    <a:pt x="92" y="8838"/>
                    <a:pt x="92" y="8686"/>
                  </a:cubicBezTo>
                  <a:cubicBezTo>
                    <a:pt x="123" y="8352"/>
                    <a:pt x="183" y="7957"/>
                    <a:pt x="214" y="7440"/>
                  </a:cubicBezTo>
                  <a:cubicBezTo>
                    <a:pt x="274" y="6832"/>
                    <a:pt x="366" y="6254"/>
                    <a:pt x="487" y="5647"/>
                  </a:cubicBezTo>
                  <a:cubicBezTo>
                    <a:pt x="670" y="4917"/>
                    <a:pt x="882" y="4218"/>
                    <a:pt x="1156" y="3519"/>
                  </a:cubicBezTo>
                  <a:cubicBezTo>
                    <a:pt x="1430" y="2820"/>
                    <a:pt x="1794" y="2181"/>
                    <a:pt x="2250" y="1574"/>
                  </a:cubicBezTo>
                  <a:cubicBezTo>
                    <a:pt x="2615" y="1118"/>
                    <a:pt x="3071" y="722"/>
                    <a:pt x="3618" y="449"/>
                  </a:cubicBezTo>
                  <a:cubicBezTo>
                    <a:pt x="3983" y="267"/>
                    <a:pt x="4378" y="145"/>
                    <a:pt x="4773" y="84"/>
                  </a:cubicBezTo>
                  <a:cubicBezTo>
                    <a:pt x="4925" y="84"/>
                    <a:pt x="5077" y="54"/>
                    <a:pt x="5229" y="23"/>
                  </a:cubicBezTo>
                  <a:cubicBezTo>
                    <a:pt x="5153" y="8"/>
                    <a:pt x="5077" y="1"/>
                    <a:pt x="50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58"/>
            <p:cNvSpPr/>
            <p:nvPr/>
          </p:nvSpPr>
          <p:spPr>
            <a:xfrm>
              <a:off x="479219" y="7397969"/>
              <a:ext cx="83951" cy="720804"/>
            </a:xfrm>
            <a:custGeom>
              <a:rect b="b" l="l" r="r" t="t"/>
              <a:pathLst>
                <a:path extrusionOk="0" h="20366" w="2372">
                  <a:moveTo>
                    <a:pt x="2371" y="1"/>
                  </a:moveTo>
                  <a:cubicBezTo>
                    <a:pt x="2371" y="62"/>
                    <a:pt x="2341" y="122"/>
                    <a:pt x="2310" y="183"/>
                  </a:cubicBezTo>
                  <a:cubicBezTo>
                    <a:pt x="2280" y="335"/>
                    <a:pt x="2219" y="517"/>
                    <a:pt x="2128" y="761"/>
                  </a:cubicBezTo>
                  <a:cubicBezTo>
                    <a:pt x="2067" y="1004"/>
                    <a:pt x="1976" y="1308"/>
                    <a:pt x="1885" y="1673"/>
                  </a:cubicBezTo>
                  <a:cubicBezTo>
                    <a:pt x="1794" y="2037"/>
                    <a:pt x="1702" y="2432"/>
                    <a:pt x="1611" y="2888"/>
                  </a:cubicBezTo>
                  <a:cubicBezTo>
                    <a:pt x="1095" y="5290"/>
                    <a:pt x="730" y="7660"/>
                    <a:pt x="456" y="10092"/>
                  </a:cubicBezTo>
                  <a:cubicBezTo>
                    <a:pt x="152" y="12919"/>
                    <a:pt x="0" y="15472"/>
                    <a:pt x="0" y="17326"/>
                  </a:cubicBezTo>
                  <a:cubicBezTo>
                    <a:pt x="0" y="18269"/>
                    <a:pt x="0" y="19028"/>
                    <a:pt x="31" y="19545"/>
                  </a:cubicBezTo>
                  <a:cubicBezTo>
                    <a:pt x="31" y="19788"/>
                    <a:pt x="61" y="20001"/>
                    <a:pt x="61" y="20153"/>
                  </a:cubicBezTo>
                  <a:cubicBezTo>
                    <a:pt x="61" y="20214"/>
                    <a:pt x="92" y="20275"/>
                    <a:pt x="92" y="20366"/>
                  </a:cubicBezTo>
                  <a:cubicBezTo>
                    <a:pt x="92" y="20275"/>
                    <a:pt x="92" y="20214"/>
                    <a:pt x="92" y="20153"/>
                  </a:cubicBezTo>
                  <a:lnTo>
                    <a:pt x="92" y="19545"/>
                  </a:lnTo>
                  <a:cubicBezTo>
                    <a:pt x="92" y="19028"/>
                    <a:pt x="92" y="18269"/>
                    <a:pt x="122" y="17326"/>
                  </a:cubicBezTo>
                  <a:cubicBezTo>
                    <a:pt x="152" y="15503"/>
                    <a:pt x="335" y="13496"/>
                    <a:pt x="639" y="10670"/>
                  </a:cubicBezTo>
                  <a:cubicBezTo>
                    <a:pt x="912" y="7995"/>
                    <a:pt x="1307" y="4925"/>
                    <a:pt x="1733" y="2919"/>
                  </a:cubicBezTo>
                  <a:cubicBezTo>
                    <a:pt x="1824" y="2463"/>
                    <a:pt x="1915" y="2068"/>
                    <a:pt x="2006" y="1703"/>
                  </a:cubicBezTo>
                  <a:cubicBezTo>
                    <a:pt x="2067" y="1338"/>
                    <a:pt x="2128" y="1034"/>
                    <a:pt x="2219" y="791"/>
                  </a:cubicBezTo>
                  <a:cubicBezTo>
                    <a:pt x="2280" y="517"/>
                    <a:pt x="2310" y="366"/>
                    <a:pt x="2341" y="214"/>
                  </a:cubicBezTo>
                  <a:cubicBezTo>
                    <a:pt x="2371" y="122"/>
                    <a:pt x="2371" y="62"/>
                    <a:pt x="23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58"/>
            <p:cNvSpPr/>
            <p:nvPr/>
          </p:nvSpPr>
          <p:spPr>
            <a:xfrm>
              <a:off x="247929" y="7451766"/>
              <a:ext cx="235608" cy="490575"/>
            </a:xfrm>
            <a:custGeom>
              <a:rect b="b" l="l" r="r" t="t"/>
              <a:pathLst>
                <a:path extrusionOk="0" h="13861" w="6657">
                  <a:moveTo>
                    <a:pt x="0" y="1"/>
                  </a:moveTo>
                  <a:lnTo>
                    <a:pt x="0" y="1"/>
                  </a:lnTo>
                  <a:cubicBezTo>
                    <a:pt x="608" y="456"/>
                    <a:pt x="1186" y="973"/>
                    <a:pt x="1733" y="1520"/>
                  </a:cubicBezTo>
                  <a:cubicBezTo>
                    <a:pt x="2979" y="2919"/>
                    <a:pt x="3982" y="4499"/>
                    <a:pt x="4681" y="6232"/>
                  </a:cubicBezTo>
                  <a:cubicBezTo>
                    <a:pt x="5107" y="7174"/>
                    <a:pt x="5441" y="8147"/>
                    <a:pt x="5715" y="9119"/>
                  </a:cubicBezTo>
                  <a:cubicBezTo>
                    <a:pt x="5988" y="10031"/>
                    <a:pt x="6171" y="10882"/>
                    <a:pt x="6323" y="11581"/>
                  </a:cubicBezTo>
                  <a:cubicBezTo>
                    <a:pt x="6444" y="12280"/>
                    <a:pt x="6505" y="12858"/>
                    <a:pt x="6566" y="13253"/>
                  </a:cubicBezTo>
                  <a:cubicBezTo>
                    <a:pt x="6566" y="13466"/>
                    <a:pt x="6596" y="13679"/>
                    <a:pt x="6657" y="13861"/>
                  </a:cubicBezTo>
                  <a:cubicBezTo>
                    <a:pt x="6657" y="13679"/>
                    <a:pt x="6657" y="13466"/>
                    <a:pt x="6657" y="13253"/>
                  </a:cubicBezTo>
                  <a:cubicBezTo>
                    <a:pt x="6627" y="12858"/>
                    <a:pt x="6566" y="12280"/>
                    <a:pt x="6444" y="11551"/>
                  </a:cubicBezTo>
                  <a:cubicBezTo>
                    <a:pt x="6323" y="10730"/>
                    <a:pt x="6140" y="9879"/>
                    <a:pt x="5897" y="9089"/>
                  </a:cubicBezTo>
                  <a:cubicBezTo>
                    <a:pt x="5623" y="8086"/>
                    <a:pt x="5289" y="7113"/>
                    <a:pt x="4864" y="6171"/>
                  </a:cubicBezTo>
                  <a:cubicBezTo>
                    <a:pt x="4134" y="4408"/>
                    <a:pt x="3131" y="2827"/>
                    <a:pt x="1824" y="1429"/>
                  </a:cubicBezTo>
                  <a:cubicBezTo>
                    <a:pt x="1611" y="1216"/>
                    <a:pt x="1368" y="973"/>
                    <a:pt x="1125" y="791"/>
                  </a:cubicBezTo>
                  <a:cubicBezTo>
                    <a:pt x="1003" y="700"/>
                    <a:pt x="912" y="608"/>
                    <a:pt x="821" y="517"/>
                  </a:cubicBezTo>
                  <a:lnTo>
                    <a:pt x="547" y="335"/>
                  </a:lnTo>
                  <a:cubicBezTo>
                    <a:pt x="365" y="213"/>
                    <a:pt x="183" y="9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0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p59"/>
          <p:cNvSpPr/>
          <p:nvPr/>
        </p:nvSpPr>
        <p:spPr>
          <a:xfrm>
            <a:off x="4853063" y="1236350"/>
            <a:ext cx="3143100" cy="314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59"/>
          <p:cNvSpPr/>
          <p:nvPr/>
        </p:nvSpPr>
        <p:spPr>
          <a:xfrm>
            <a:off x="1147838" y="1236350"/>
            <a:ext cx="3143100" cy="314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244" name="Google Shape;1244;p59"/>
          <p:cNvSpPr txBox="1"/>
          <p:nvPr>
            <p:ph idx="1" type="subTitle"/>
          </p:nvPr>
        </p:nvSpPr>
        <p:spPr>
          <a:xfrm>
            <a:off x="1219250" y="2604300"/>
            <a:ext cx="3000300" cy="13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</a:t>
            </a:r>
            <a:r>
              <a:rPr lang="en"/>
              <a:t>Log in, Log out, Sign up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Lay out for user and home page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Lay out for tweets, retweets and liked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Navigation Bar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 Tweets, retweets and liked functionality</a:t>
            </a:r>
            <a:endParaRPr/>
          </a:p>
        </p:txBody>
      </p:sp>
      <p:sp>
        <p:nvSpPr>
          <p:cNvPr id="1245" name="Google Shape;1245;p59"/>
          <p:cNvSpPr txBox="1"/>
          <p:nvPr>
            <p:ph idx="3" type="subTitle"/>
          </p:nvPr>
        </p:nvSpPr>
        <p:spPr>
          <a:xfrm>
            <a:off x="1579838" y="2086825"/>
            <a:ext cx="22791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was done</a:t>
            </a:r>
            <a:endParaRPr/>
          </a:p>
        </p:txBody>
      </p:sp>
      <p:grpSp>
        <p:nvGrpSpPr>
          <p:cNvPr id="1246" name="Google Shape;1246;p59"/>
          <p:cNvGrpSpPr/>
          <p:nvPr/>
        </p:nvGrpSpPr>
        <p:grpSpPr>
          <a:xfrm>
            <a:off x="6214316" y="1670983"/>
            <a:ext cx="420630" cy="220838"/>
            <a:chOff x="2084325" y="363300"/>
            <a:chExt cx="484150" cy="254100"/>
          </a:xfrm>
        </p:grpSpPr>
        <p:sp>
          <p:nvSpPr>
            <p:cNvPr id="1247" name="Google Shape;1247;p59"/>
            <p:cNvSpPr/>
            <p:nvPr/>
          </p:nvSpPr>
          <p:spPr>
            <a:xfrm>
              <a:off x="2084325" y="363300"/>
              <a:ext cx="484150" cy="254100"/>
            </a:xfrm>
            <a:custGeom>
              <a:rect b="b" l="l" r="r" t="t"/>
              <a:pathLst>
                <a:path extrusionOk="0" h="10164" w="19366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48" name="Google Shape;1248;p59"/>
            <p:cNvSpPr/>
            <p:nvPr/>
          </p:nvSpPr>
          <p:spPr>
            <a:xfrm>
              <a:off x="2250600" y="419775"/>
              <a:ext cx="145175" cy="141125"/>
            </a:xfrm>
            <a:custGeom>
              <a:rect b="b" l="l" r="r" t="t"/>
              <a:pathLst>
                <a:path extrusionOk="0" h="5645" w="5807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249" name="Google Shape;1249;p59"/>
          <p:cNvSpPr txBox="1"/>
          <p:nvPr>
            <p:ph idx="2" type="subTitle"/>
          </p:nvPr>
        </p:nvSpPr>
        <p:spPr>
          <a:xfrm>
            <a:off x="5164925" y="2545078"/>
            <a:ext cx="2519400" cy="13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Networking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Profile configuration</a:t>
            </a:r>
            <a:endParaRPr/>
          </a:p>
        </p:txBody>
      </p:sp>
      <p:sp>
        <p:nvSpPr>
          <p:cNvPr id="1250" name="Google Shape;1250;p59"/>
          <p:cNvSpPr txBox="1"/>
          <p:nvPr>
            <p:ph idx="4" type="subTitle"/>
          </p:nvPr>
        </p:nvSpPr>
        <p:spPr>
          <a:xfrm>
            <a:off x="4970825" y="2071975"/>
            <a:ext cx="2907600" cy="4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Development</a:t>
            </a:r>
            <a:endParaRPr/>
          </a:p>
        </p:txBody>
      </p:sp>
      <p:grpSp>
        <p:nvGrpSpPr>
          <p:cNvPr id="1251" name="Google Shape;1251;p59"/>
          <p:cNvGrpSpPr/>
          <p:nvPr/>
        </p:nvGrpSpPr>
        <p:grpSpPr>
          <a:xfrm>
            <a:off x="2529951" y="1616800"/>
            <a:ext cx="329199" cy="329195"/>
            <a:chOff x="2404875" y="3955825"/>
            <a:chExt cx="296950" cy="295375"/>
          </a:xfrm>
        </p:grpSpPr>
        <p:sp>
          <p:nvSpPr>
            <p:cNvPr id="1252" name="Google Shape;1252;p59"/>
            <p:cNvSpPr/>
            <p:nvPr/>
          </p:nvSpPr>
          <p:spPr>
            <a:xfrm>
              <a:off x="2404875" y="3955825"/>
              <a:ext cx="219775" cy="224500"/>
            </a:xfrm>
            <a:custGeom>
              <a:rect b="b" l="l" r="r" t="t"/>
              <a:pathLst>
                <a:path extrusionOk="0" h="8980" w="8791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59"/>
            <p:cNvSpPr/>
            <p:nvPr/>
          </p:nvSpPr>
          <p:spPr>
            <a:xfrm>
              <a:off x="2510400" y="4024075"/>
              <a:ext cx="191425" cy="87575"/>
            </a:xfrm>
            <a:custGeom>
              <a:rect b="b" l="l" r="r" t="t"/>
              <a:pathLst>
                <a:path extrusionOk="0" h="3503" w="7657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59"/>
            <p:cNvSpPr/>
            <p:nvPr/>
          </p:nvSpPr>
          <p:spPr>
            <a:xfrm>
              <a:off x="2424550" y="4188175"/>
              <a:ext cx="189050" cy="63025"/>
            </a:xfrm>
            <a:custGeom>
              <a:rect b="b" l="l" r="r" t="t"/>
              <a:pathLst>
                <a:path extrusionOk="0" h="2521" w="7562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59"/>
            <p:cNvSpPr/>
            <p:nvPr/>
          </p:nvSpPr>
          <p:spPr>
            <a:xfrm>
              <a:off x="2457625" y="4007025"/>
              <a:ext cx="115025" cy="122100"/>
            </a:xfrm>
            <a:custGeom>
              <a:rect b="b" l="l" r="r" t="t"/>
              <a:pathLst>
                <a:path extrusionOk="0" h="4884" w="4601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6" name="Google Shape;1256;p59"/>
          <p:cNvSpPr/>
          <p:nvPr/>
        </p:nvSpPr>
        <p:spPr>
          <a:xfrm>
            <a:off x="5189825" y="4098999"/>
            <a:ext cx="185861" cy="185490"/>
          </a:xfrm>
          <a:custGeom>
            <a:rect b="b" l="l" r="r" t="t"/>
            <a:pathLst>
              <a:path extrusionOk="0" h="13740" w="13770">
                <a:moveTo>
                  <a:pt x="6870" y="0"/>
                </a:moveTo>
                <a:cubicBezTo>
                  <a:pt x="3101" y="0"/>
                  <a:pt x="1" y="3070"/>
                  <a:pt x="1" y="6870"/>
                </a:cubicBezTo>
                <a:cubicBezTo>
                  <a:pt x="1" y="10669"/>
                  <a:pt x="3101" y="13739"/>
                  <a:pt x="6870" y="13739"/>
                </a:cubicBezTo>
                <a:cubicBezTo>
                  <a:pt x="10670" y="13739"/>
                  <a:pt x="13770" y="10669"/>
                  <a:pt x="13770" y="6870"/>
                </a:cubicBezTo>
                <a:cubicBezTo>
                  <a:pt x="13770" y="3070"/>
                  <a:pt x="10670" y="0"/>
                  <a:pt x="687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57" name="Google Shape;1257;p59"/>
          <p:cNvCxnSpPr>
            <a:stCxn id="1241" idx="2"/>
            <a:endCxn id="1242" idx="6"/>
          </p:cNvCxnSpPr>
          <p:nvPr/>
        </p:nvCxnSpPr>
        <p:spPr>
          <a:xfrm rot="10800000">
            <a:off x="4290863" y="2808050"/>
            <a:ext cx="562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58" name="Google Shape;1258;p59"/>
          <p:cNvSpPr/>
          <p:nvPr/>
        </p:nvSpPr>
        <p:spPr>
          <a:xfrm>
            <a:off x="936875" y="1417825"/>
            <a:ext cx="473100" cy="473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9" name="Google Shape;1259;p59"/>
          <p:cNvSpPr/>
          <p:nvPr/>
        </p:nvSpPr>
        <p:spPr>
          <a:xfrm>
            <a:off x="3979125" y="1511025"/>
            <a:ext cx="213300" cy="21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0" name="Google Shape;1260;p59"/>
          <p:cNvSpPr/>
          <p:nvPr/>
        </p:nvSpPr>
        <p:spPr>
          <a:xfrm>
            <a:off x="7996175" y="3359550"/>
            <a:ext cx="97800" cy="97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1" name="Google Shape;1261;p59"/>
          <p:cNvSpPr/>
          <p:nvPr/>
        </p:nvSpPr>
        <p:spPr>
          <a:xfrm>
            <a:off x="8044700" y="2958275"/>
            <a:ext cx="272100" cy="272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2" name="Google Shape;1262;p59"/>
          <p:cNvGrpSpPr/>
          <p:nvPr/>
        </p:nvGrpSpPr>
        <p:grpSpPr>
          <a:xfrm>
            <a:off x="7791818" y="4157371"/>
            <a:ext cx="666389" cy="982655"/>
            <a:chOff x="3312267" y="2949449"/>
            <a:chExt cx="928765" cy="1369555"/>
          </a:xfrm>
        </p:grpSpPr>
        <p:sp>
          <p:nvSpPr>
            <p:cNvPr id="1263" name="Google Shape;1263;p59"/>
            <p:cNvSpPr/>
            <p:nvPr/>
          </p:nvSpPr>
          <p:spPr>
            <a:xfrm>
              <a:off x="3312267" y="2949449"/>
              <a:ext cx="928765" cy="1369555"/>
            </a:xfrm>
            <a:custGeom>
              <a:rect b="b" l="l" r="r" t="t"/>
              <a:pathLst>
                <a:path extrusionOk="0" h="68324" w="46334">
                  <a:moveTo>
                    <a:pt x="28037" y="1"/>
                  </a:moveTo>
                  <a:cubicBezTo>
                    <a:pt x="27074" y="1"/>
                    <a:pt x="26101" y="230"/>
                    <a:pt x="25251" y="675"/>
                  </a:cubicBezTo>
                  <a:cubicBezTo>
                    <a:pt x="23117" y="1842"/>
                    <a:pt x="21749" y="4110"/>
                    <a:pt x="21082" y="6479"/>
                  </a:cubicBezTo>
                  <a:cubicBezTo>
                    <a:pt x="20448" y="8880"/>
                    <a:pt x="20415" y="11382"/>
                    <a:pt x="20348" y="13851"/>
                  </a:cubicBezTo>
                  <a:cubicBezTo>
                    <a:pt x="20248" y="16319"/>
                    <a:pt x="20114" y="18821"/>
                    <a:pt x="19247" y="21123"/>
                  </a:cubicBezTo>
                  <a:cubicBezTo>
                    <a:pt x="19014" y="21790"/>
                    <a:pt x="18580" y="22524"/>
                    <a:pt x="17880" y="22624"/>
                  </a:cubicBezTo>
                  <a:cubicBezTo>
                    <a:pt x="17825" y="22631"/>
                    <a:pt x="17771" y="22635"/>
                    <a:pt x="17718" y="22635"/>
                  </a:cubicBezTo>
                  <a:cubicBezTo>
                    <a:pt x="17082" y="22635"/>
                    <a:pt x="16519" y="22107"/>
                    <a:pt x="16212" y="21523"/>
                  </a:cubicBezTo>
                  <a:cubicBezTo>
                    <a:pt x="15878" y="20922"/>
                    <a:pt x="15678" y="20222"/>
                    <a:pt x="15278" y="19622"/>
                  </a:cubicBezTo>
                  <a:cubicBezTo>
                    <a:pt x="14749" y="18917"/>
                    <a:pt x="13877" y="18585"/>
                    <a:pt x="12985" y="18585"/>
                  </a:cubicBezTo>
                  <a:cubicBezTo>
                    <a:pt x="12187" y="18585"/>
                    <a:pt x="11373" y="18851"/>
                    <a:pt x="10774" y="19355"/>
                  </a:cubicBezTo>
                  <a:cubicBezTo>
                    <a:pt x="9507" y="20455"/>
                    <a:pt x="9073" y="22323"/>
                    <a:pt x="9273" y="24025"/>
                  </a:cubicBezTo>
                  <a:cubicBezTo>
                    <a:pt x="9474" y="25693"/>
                    <a:pt x="10207" y="27260"/>
                    <a:pt x="10941" y="28828"/>
                  </a:cubicBezTo>
                  <a:lnTo>
                    <a:pt x="15044" y="37434"/>
                  </a:lnTo>
                  <a:cubicBezTo>
                    <a:pt x="15778" y="38969"/>
                    <a:pt x="16479" y="40870"/>
                    <a:pt x="15478" y="42238"/>
                  </a:cubicBezTo>
                  <a:cubicBezTo>
                    <a:pt x="14813" y="43144"/>
                    <a:pt x="13630" y="43448"/>
                    <a:pt x="12495" y="43448"/>
                  </a:cubicBezTo>
                  <a:cubicBezTo>
                    <a:pt x="12377" y="43448"/>
                    <a:pt x="12259" y="43445"/>
                    <a:pt x="12142" y="43439"/>
                  </a:cubicBezTo>
                  <a:cubicBezTo>
                    <a:pt x="10241" y="43372"/>
                    <a:pt x="8439" y="42738"/>
                    <a:pt x="6872" y="41671"/>
                  </a:cubicBezTo>
                  <a:cubicBezTo>
                    <a:pt x="5704" y="40870"/>
                    <a:pt x="4570" y="39736"/>
                    <a:pt x="3169" y="39736"/>
                  </a:cubicBezTo>
                  <a:cubicBezTo>
                    <a:pt x="1468" y="39736"/>
                    <a:pt x="200" y="41470"/>
                    <a:pt x="100" y="43205"/>
                  </a:cubicBezTo>
                  <a:cubicBezTo>
                    <a:pt x="0" y="44906"/>
                    <a:pt x="934" y="46441"/>
                    <a:pt x="1601" y="48042"/>
                  </a:cubicBezTo>
                  <a:cubicBezTo>
                    <a:pt x="5637" y="57482"/>
                    <a:pt x="12276" y="66488"/>
                    <a:pt x="22850" y="68323"/>
                  </a:cubicBezTo>
                  <a:lnTo>
                    <a:pt x="22983" y="68323"/>
                  </a:lnTo>
                  <a:cubicBezTo>
                    <a:pt x="28721" y="67823"/>
                    <a:pt x="32924" y="65721"/>
                    <a:pt x="37060" y="61718"/>
                  </a:cubicBezTo>
                  <a:cubicBezTo>
                    <a:pt x="41163" y="57715"/>
                    <a:pt x="44032" y="52478"/>
                    <a:pt x="45566" y="46908"/>
                  </a:cubicBezTo>
                  <a:cubicBezTo>
                    <a:pt x="46000" y="45307"/>
                    <a:pt x="46333" y="43639"/>
                    <a:pt x="46133" y="41971"/>
                  </a:cubicBezTo>
                  <a:cubicBezTo>
                    <a:pt x="45900" y="40336"/>
                    <a:pt x="45032" y="38702"/>
                    <a:pt x="43565" y="37901"/>
                  </a:cubicBezTo>
                  <a:cubicBezTo>
                    <a:pt x="42934" y="37557"/>
                    <a:pt x="42254" y="37405"/>
                    <a:pt x="41563" y="37405"/>
                  </a:cubicBezTo>
                  <a:cubicBezTo>
                    <a:pt x="39843" y="37405"/>
                    <a:pt x="38055" y="38351"/>
                    <a:pt x="36793" y="39636"/>
                  </a:cubicBezTo>
                  <a:cubicBezTo>
                    <a:pt x="35859" y="40603"/>
                    <a:pt x="35125" y="41737"/>
                    <a:pt x="34024" y="42505"/>
                  </a:cubicBezTo>
                  <a:cubicBezTo>
                    <a:pt x="33375" y="42957"/>
                    <a:pt x="32563" y="43259"/>
                    <a:pt x="31787" y="43259"/>
                  </a:cubicBezTo>
                  <a:cubicBezTo>
                    <a:pt x="31248" y="43259"/>
                    <a:pt x="30726" y="43113"/>
                    <a:pt x="30288" y="42771"/>
                  </a:cubicBezTo>
                  <a:cubicBezTo>
                    <a:pt x="29221" y="41937"/>
                    <a:pt x="29154" y="40303"/>
                    <a:pt x="29688" y="39069"/>
                  </a:cubicBezTo>
                  <a:cubicBezTo>
                    <a:pt x="30222" y="37835"/>
                    <a:pt x="31256" y="36934"/>
                    <a:pt x="32190" y="35967"/>
                  </a:cubicBezTo>
                  <a:cubicBezTo>
                    <a:pt x="34825" y="33331"/>
                    <a:pt x="36960" y="30229"/>
                    <a:pt x="38561" y="26860"/>
                  </a:cubicBezTo>
                  <a:cubicBezTo>
                    <a:pt x="39362" y="25159"/>
                    <a:pt x="39895" y="22891"/>
                    <a:pt x="38528" y="21623"/>
                  </a:cubicBezTo>
                  <a:cubicBezTo>
                    <a:pt x="37981" y="21095"/>
                    <a:pt x="37254" y="20898"/>
                    <a:pt x="36490" y="20898"/>
                  </a:cubicBezTo>
                  <a:cubicBezTo>
                    <a:pt x="35901" y="20898"/>
                    <a:pt x="35291" y="21015"/>
                    <a:pt x="34725" y="21189"/>
                  </a:cubicBezTo>
                  <a:cubicBezTo>
                    <a:pt x="33424" y="21623"/>
                    <a:pt x="32256" y="22323"/>
                    <a:pt x="30922" y="22457"/>
                  </a:cubicBezTo>
                  <a:cubicBezTo>
                    <a:pt x="30793" y="22475"/>
                    <a:pt x="30661" y="22484"/>
                    <a:pt x="30528" y="22484"/>
                  </a:cubicBezTo>
                  <a:cubicBezTo>
                    <a:pt x="29454" y="22484"/>
                    <a:pt x="28302" y="21894"/>
                    <a:pt x="28154" y="20856"/>
                  </a:cubicBezTo>
                  <a:cubicBezTo>
                    <a:pt x="28087" y="20189"/>
                    <a:pt x="28420" y="19588"/>
                    <a:pt x="28754" y="19021"/>
                  </a:cubicBezTo>
                  <a:cubicBezTo>
                    <a:pt x="30555" y="15819"/>
                    <a:pt x="31923" y="12383"/>
                    <a:pt x="32723" y="8814"/>
                  </a:cubicBezTo>
                  <a:cubicBezTo>
                    <a:pt x="33291" y="6412"/>
                    <a:pt x="33524" y="3610"/>
                    <a:pt x="31956" y="1709"/>
                  </a:cubicBezTo>
                  <a:cubicBezTo>
                    <a:pt x="31003" y="553"/>
                    <a:pt x="29532" y="1"/>
                    <a:pt x="280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59"/>
            <p:cNvSpPr/>
            <p:nvPr/>
          </p:nvSpPr>
          <p:spPr>
            <a:xfrm>
              <a:off x="3729484" y="2962298"/>
              <a:ext cx="159157" cy="1354681"/>
            </a:xfrm>
            <a:custGeom>
              <a:rect b="b" l="l" r="r" t="t"/>
              <a:pathLst>
                <a:path extrusionOk="0" h="67582" w="7940">
                  <a:moveTo>
                    <a:pt x="7940" y="0"/>
                  </a:moveTo>
                  <a:lnTo>
                    <a:pt x="7940" y="0"/>
                  </a:lnTo>
                  <a:cubicBezTo>
                    <a:pt x="7873" y="67"/>
                    <a:pt x="7840" y="134"/>
                    <a:pt x="7807" y="200"/>
                  </a:cubicBezTo>
                  <a:cubicBezTo>
                    <a:pt x="7740" y="334"/>
                    <a:pt x="7640" y="567"/>
                    <a:pt x="7540" y="801"/>
                  </a:cubicBezTo>
                  <a:cubicBezTo>
                    <a:pt x="7273" y="1335"/>
                    <a:pt x="6906" y="2135"/>
                    <a:pt x="6472" y="3203"/>
                  </a:cubicBezTo>
                  <a:cubicBezTo>
                    <a:pt x="5205" y="6138"/>
                    <a:pt x="4204" y="9173"/>
                    <a:pt x="3437" y="12309"/>
                  </a:cubicBezTo>
                  <a:cubicBezTo>
                    <a:pt x="2936" y="14277"/>
                    <a:pt x="2503" y="16479"/>
                    <a:pt x="2036" y="18780"/>
                  </a:cubicBezTo>
                  <a:cubicBezTo>
                    <a:pt x="1602" y="21115"/>
                    <a:pt x="1168" y="23651"/>
                    <a:pt x="802" y="26286"/>
                  </a:cubicBezTo>
                  <a:cubicBezTo>
                    <a:pt x="401" y="29088"/>
                    <a:pt x="134" y="31890"/>
                    <a:pt x="34" y="34725"/>
                  </a:cubicBezTo>
                  <a:cubicBezTo>
                    <a:pt x="1" y="36193"/>
                    <a:pt x="34" y="37661"/>
                    <a:pt x="101" y="39195"/>
                  </a:cubicBezTo>
                  <a:cubicBezTo>
                    <a:pt x="134" y="40696"/>
                    <a:pt x="201" y="42230"/>
                    <a:pt x="234" y="43765"/>
                  </a:cubicBezTo>
                  <a:cubicBezTo>
                    <a:pt x="401" y="49602"/>
                    <a:pt x="868" y="55440"/>
                    <a:pt x="1702" y="61244"/>
                  </a:cubicBezTo>
                  <a:cubicBezTo>
                    <a:pt x="2503" y="66548"/>
                    <a:pt x="1769" y="63746"/>
                    <a:pt x="3170" y="67582"/>
                  </a:cubicBezTo>
                  <a:lnTo>
                    <a:pt x="3370" y="67515"/>
                  </a:lnTo>
                  <a:cubicBezTo>
                    <a:pt x="2036" y="63679"/>
                    <a:pt x="2803" y="66515"/>
                    <a:pt x="2002" y="61177"/>
                  </a:cubicBezTo>
                  <a:cubicBezTo>
                    <a:pt x="1202" y="55407"/>
                    <a:pt x="735" y="49602"/>
                    <a:pt x="568" y="43765"/>
                  </a:cubicBezTo>
                  <a:cubicBezTo>
                    <a:pt x="501" y="42230"/>
                    <a:pt x="468" y="40696"/>
                    <a:pt x="401" y="39195"/>
                  </a:cubicBezTo>
                  <a:cubicBezTo>
                    <a:pt x="368" y="37661"/>
                    <a:pt x="335" y="36193"/>
                    <a:pt x="368" y="34725"/>
                  </a:cubicBezTo>
                  <a:cubicBezTo>
                    <a:pt x="468" y="31923"/>
                    <a:pt x="701" y="29121"/>
                    <a:pt x="1102" y="26352"/>
                  </a:cubicBezTo>
                  <a:cubicBezTo>
                    <a:pt x="1435" y="23717"/>
                    <a:pt x="1869" y="21182"/>
                    <a:pt x="2303" y="18847"/>
                  </a:cubicBezTo>
                  <a:cubicBezTo>
                    <a:pt x="2736" y="16512"/>
                    <a:pt x="3170" y="14311"/>
                    <a:pt x="3670" y="12342"/>
                  </a:cubicBezTo>
                  <a:cubicBezTo>
                    <a:pt x="4404" y="9240"/>
                    <a:pt x="5371" y="6205"/>
                    <a:pt x="6572" y="3236"/>
                  </a:cubicBezTo>
                  <a:cubicBezTo>
                    <a:pt x="7006" y="2202"/>
                    <a:pt x="7340" y="1368"/>
                    <a:pt x="7573" y="834"/>
                  </a:cubicBezTo>
                  <a:lnTo>
                    <a:pt x="7840" y="200"/>
                  </a:lnTo>
                  <a:cubicBezTo>
                    <a:pt x="7873" y="134"/>
                    <a:pt x="7907" y="67"/>
                    <a:pt x="794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59"/>
            <p:cNvSpPr/>
            <p:nvPr/>
          </p:nvSpPr>
          <p:spPr>
            <a:xfrm>
              <a:off x="3527571" y="3338082"/>
              <a:ext cx="204619" cy="318956"/>
            </a:xfrm>
            <a:custGeom>
              <a:rect b="b" l="l" r="r" t="t"/>
              <a:pathLst>
                <a:path extrusionOk="0" h="15912" w="10208">
                  <a:moveTo>
                    <a:pt x="0" y="0"/>
                  </a:moveTo>
                  <a:lnTo>
                    <a:pt x="0" y="0"/>
                  </a:lnTo>
                  <a:cubicBezTo>
                    <a:pt x="100" y="234"/>
                    <a:pt x="234" y="434"/>
                    <a:pt x="400" y="634"/>
                  </a:cubicBezTo>
                  <a:cubicBezTo>
                    <a:pt x="701" y="1034"/>
                    <a:pt x="1068" y="1601"/>
                    <a:pt x="1568" y="2302"/>
                  </a:cubicBezTo>
                  <a:cubicBezTo>
                    <a:pt x="2502" y="3703"/>
                    <a:pt x="3769" y="5704"/>
                    <a:pt x="5104" y="7972"/>
                  </a:cubicBezTo>
                  <a:cubicBezTo>
                    <a:pt x="6438" y="10207"/>
                    <a:pt x="7672" y="12209"/>
                    <a:pt x="8606" y="13643"/>
                  </a:cubicBezTo>
                  <a:cubicBezTo>
                    <a:pt x="9073" y="14344"/>
                    <a:pt x="9440" y="14944"/>
                    <a:pt x="9740" y="15311"/>
                  </a:cubicBezTo>
                  <a:cubicBezTo>
                    <a:pt x="9874" y="15544"/>
                    <a:pt x="10007" y="15745"/>
                    <a:pt x="10207" y="15911"/>
                  </a:cubicBezTo>
                  <a:cubicBezTo>
                    <a:pt x="10107" y="15678"/>
                    <a:pt x="9974" y="15478"/>
                    <a:pt x="9807" y="15278"/>
                  </a:cubicBezTo>
                  <a:lnTo>
                    <a:pt x="8773" y="13543"/>
                  </a:lnTo>
                  <a:cubicBezTo>
                    <a:pt x="7839" y="12009"/>
                    <a:pt x="6705" y="10041"/>
                    <a:pt x="5337" y="7806"/>
                  </a:cubicBezTo>
                  <a:cubicBezTo>
                    <a:pt x="4003" y="5571"/>
                    <a:pt x="2735" y="3569"/>
                    <a:pt x="1701" y="2168"/>
                  </a:cubicBezTo>
                  <a:cubicBezTo>
                    <a:pt x="1201" y="1468"/>
                    <a:pt x="801" y="934"/>
                    <a:pt x="500" y="567"/>
                  </a:cubicBezTo>
                  <a:cubicBezTo>
                    <a:pt x="334" y="367"/>
                    <a:pt x="167" y="167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59"/>
            <p:cNvSpPr/>
            <p:nvPr/>
          </p:nvSpPr>
          <p:spPr>
            <a:xfrm>
              <a:off x="3731508" y="3396914"/>
              <a:ext cx="363757" cy="260124"/>
            </a:xfrm>
            <a:custGeom>
              <a:rect b="b" l="l" r="r" t="t"/>
              <a:pathLst>
                <a:path extrusionOk="0" h="12977" w="18147">
                  <a:moveTo>
                    <a:pt x="18146" y="0"/>
                  </a:moveTo>
                  <a:lnTo>
                    <a:pt x="18146" y="0"/>
                  </a:lnTo>
                  <a:cubicBezTo>
                    <a:pt x="17846" y="67"/>
                    <a:pt x="17579" y="201"/>
                    <a:pt x="17312" y="367"/>
                  </a:cubicBezTo>
                  <a:cubicBezTo>
                    <a:pt x="16812" y="601"/>
                    <a:pt x="16078" y="968"/>
                    <a:pt x="15211" y="1502"/>
                  </a:cubicBezTo>
                  <a:cubicBezTo>
                    <a:pt x="12943" y="2802"/>
                    <a:pt x="10708" y="4237"/>
                    <a:pt x="8573" y="5771"/>
                  </a:cubicBezTo>
                  <a:cubicBezTo>
                    <a:pt x="6071" y="7573"/>
                    <a:pt x="3903" y="9340"/>
                    <a:pt x="2368" y="10708"/>
                  </a:cubicBezTo>
                  <a:cubicBezTo>
                    <a:pt x="1601" y="11375"/>
                    <a:pt x="1034" y="11909"/>
                    <a:pt x="600" y="12309"/>
                  </a:cubicBezTo>
                  <a:cubicBezTo>
                    <a:pt x="400" y="12509"/>
                    <a:pt x="200" y="12743"/>
                    <a:pt x="0" y="12976"/>
                  </a:cubicBezTo>
                  <a:cubicBezTo>
                    <a:pt x="234" y="12810"/>
                    <a:pt x="467" y="12609"/>
                    <a:pt x="701" y="12409"/>
                  </a:cubicBezTo>
                  <a:cubicBezTo>
                    <a:pt x="1101" y="12042"/>
                    <a:pt x="1735" y="11509"/>
                    <a:pt x="2502" y="10875"/>
                  </a:cubicBezTo>
                  <a:cubicBezTo>
                    <a:pt x="4070" y="9574"/>
                    <a:pt x="6271" y="7839"/>
                    <a:pt x="8773" y="6038"/>
                  </a:cubicBezTo>
                  <a:cubicBezTo>
                    <a:pt x="11275" y="4237"/>
                    <a:pt x="13610" y="2702"/>
                    <a:pt x="15344" y="1668"/>
                  </a:cubicBezTo>
                  <a:cubicBezTo>
                    <a:pt x="16178" y="1135"/>
                    <a:pt x="16912" y="734"/>
                    <a:pt x="17379" y="434"/>
                  </a:cubicBezTo>
                  <a:cubicBezTo>
                    <a:pt x="17646" y="334"/>
                    <a:pt x="17913" y="167"/>
                    <a:pt x="1814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59"/>
            <p:cNvSpPr/>
            <p:nvPr/>
          </p:nvSpPr>
          <p:spPr>
            <a:xfrm>
              <a:off x="3327642" y="3766002"/>
              <a:ext cx="437983" cy="413909"/>
            </a:xfrm>
            <a:custGeom>
              <a:rect b="b" l="l" r="r" t="t"/>
              <a:pathLst>
                <a:path extrusionOk="0" h="20649" w="21850">
                  <a:moveTo>
                    <a:pt x="0" y="1"/>
                  </a:moveTo>
                  <a:cubicBezTo>
                    <a:pt x="0" y="1"/>
                    <a:pt x="67" y="67"/>
                    <a:pt x="200" y="234"/>
                  </a:cubicBezTo>
                  <a:lnTo>
                    <a:pt x="834" y="835"/>
                  </a:lnTo>
                  <a:lnTo>
                    <a:pt x="3203" y="3036"/>
                  </a:lnTo>
                  <a:cubicBezTo>
                    <a:pt x="5171" y="4904"/>
                    <a:pt x="7839" y="7506"/>
                    <a:pt x="10808" y="10441"/>
                  </a:cubicBezTo>
                  <a:cubicBezTo>
                    <a:pt x="13743" y="13377"/>
                    <a:pt x="16445" y="15979"/>
                    <a:pt x="18480" y="17813"/>
                  </a:cubicBezTo>
                  <a:cubicBezTo>
                    <a:pt x="19481" y="18714"/>
                    <a:pt x="20315" y="19448"/>
                    <a:pt x="20915" y="19948"/>
                  </a:cubicBezTo>
                  <a:lnTo>
                    <a:pt x="21582" y="20482"/>
                  </a:lnTo>
                  <a:cubicBezTo>
                    <a:pt x="21649" y="20549"/>
                    <a:pt x="21749" y="20615"/>
                    <a:pt x="21816" y="20649"/>
                  </a:cubicBezTo>
                  <a:cubicBezTo>
                    <a:pt x="21849" y="20649"/>
                    <a:pt x="21749" y="20582"/>
                    <a:pt x="21616" y="20449"/>
                  </a:cubicBezTo>
                  <a:lnTo>
                    <a:pt x="20982" y="19848"/>
                  </a:lnTo>
                  <a:lnTo>
                    <a:pt x="18647" y="17647"/>
                  </a:lnTo>
                  <a:cubicBezTo>
                    <a:pt x="16646" y="15779"/>
                    <a:pt x="13977" y="13143"/>
                    <a:pt x="11008" y="10208"/>
                  </a:cubicBezTo>
                  <a:cubicBezTo>
                    <a:pt x="8073" y="7306"/>
                    <a:pt x="5371" y="4671"/>
                    <a:pt x="3336" y="2869"/>
                  </a:cubicBezTo>
                  <a:cubicBezTo>
                    <a:pt x="2335" y="1935"/>
                    <a:pt x="1501" y="1201"/>
                    <a:pt x="934" y="734"/>
                  </a:cubicBezTo>
                  <a:lnTo>
                    <a:pt x="234" y="167"/>
                  </a:lnTo>
                  <a:cubicBezTo>
                    <a:pt x="167" y="101"/>
                    <a:pt x="100" y="34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59"/>
            <p:cNvSpPr/>
            <p:nvPr/>
          </p:nvSpPr>
          <p:spPr>
            <a:xfrm>
              <a:off x="3764923" y="3762655"/>
              <a:ext cx="449349" cy="417257"/>
            </a:xfrm>
            <a:custGeom>
              <a:rect b="b" l="l" r="r" t="t"/>
              <a:pathLst>
                <a:path extrusionOk="0" h="20816" w="22417">
                  <a:moveTo>
                    <a:pt x="22417" y="1"/>
                  </a:moveTo>
                  <a:lnTo>
                    <a:pt x="22417" y="1"/>
                  </a:lnTo>
                  <a:cubicBezTo>
                    <a:pt x="22317" y="34"/>
                    <a:pt x="22250" y="101"/>
                    <a:pt x="22150" y="168"/>
                  </a:cubicBezTo>
                  <a:lnTo>
                    <a:pt x="21483" y="735"/>
                  </a:lnTo>
                  <a:cubicBezTo>
                    <a:pt x="20883" y="1235"/>
                    <a:pt x="20049" y="1969"/>
                    <a:pt x="19015" y="2903"/>
                  </a:cubicBezTo>
                  <a:cubicBezTo>
                    <a:pt x="16913" y="4738"/>
                    <a:pt x="14144" y="7373"/>
                    <a:pt x="11075" y="10275"/>
                  </a:cubicBezTo>
                  <a:cubicBezTo>
                    <a:pt x="8040" y="13210"/>
                    <a:pt x="5271" y="15846"/>
                    <a:pt x="3237" y="17714"/>
                  </a:cubicBezTo>
                  <a:lnTo>
                    <a:pt x="868" y="19948"/>
                  </a:lnTo>
                  <a:lnTo>
                    <a:pt x="201" y="20582"/>
                  </a:lnTo>
                  <a:cubicBezTo>
                    <a:pt x="134" y="20649"/>
                    <a:pt x="68" y="20716"/>
                    <a:pt x="1" y="20816"/>
                  </a:cubicBezTo>
                  <a:cubicBezTo>
                    <a:pt x="101" y="20749"/>
                    <a:pt x="168" y="20682"/>
                    <a:pt x="234" y="20616"/>
                  </a:cubicBezTo>
                  <a:lnTo>
                    <a:pt x="935" y="20049"/>
                  </a:lnTo>
                  <a:cubicBezTo>
                    <a:pt x="1535" y="19548"/>
                    <a:pt x="2369" y="18814"/>
                    <a:pt x="3403" y="17880"/>
                  </a:cubicBezTo>
                  <a:cubicBezTo>
                    <a:pt x="5471" y="16046"/>
                    <a:pt x="8273" y="13444"/>
                    <a:pt x="11309" y="10508"/>
                  </a:cubicBezTo>
                  <a:cubicBezTo>
                    <a:pt x="14378" y="7606"/>
                    <a:pt x="17147" y="4971"/>
                    <a:pt x="19148" y="3070"/>
                  </a:cubicBezTo>
                  <a:lnTo>
                    <a:pt x="21550" y="835"/>
                  </a:lnTo>
                  <a:lnTo>
                    <a:pt x="22217" y="234"/>
                  </a:lnTo>
                  <a:cubicBezTo>
                    <a:pt x="22350" y="101"/>
                    <a:pt x="22417" y="1"/>
                    <a:pt x="2241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9" name="Google Shape;1269;p59"/>
          <p:cNvGrpSpPr/>
          <p:nvPr/>
        </p:nvGrpSpPr>
        <p:grpSpPr>
          <a:xfrm>
            <a:off x="247143" y="3097547"/>
            <a:ext cx="877308" cy="2042473"/>
            <a:chOff x="731955" y="2811840"/>
            <a:chExt cx="564367" cy="1313910"/>
          </a:xfrm>
        </p:grpSpPr>
        <p:sp>
          <p:nvSpPr>
            <p:cNvPr id="1270" name="Google Shape;1270;p59"/>
            <p:cNvSpPr/>
            <p:nvPr/>
          </p:nvSpPr>
          <p:spPr>
            <a:xfrm>
              <a:off x="1038864" y="2811840"/>
              <a:ext cx="165191" cy="1313910"/>
            </a:xfrm>
            <a:custGeom>
              <a:rect b="b" l="l" r="r" t="t"/>
              <a:pathLst>
                <a:path extrusionOk="0" h="65548" w="8241">
                  <a:moveTo>
                    <a:pt x="7006" y="1"/>
                  </a:moveTo>
                  <a:cubicBezTo>
                    <a:pt x="7006" y="33"/>
                    <a:pt x="7036" y="95"/>
                    <a:pt x="7068" y="158"/>
                  </a:cubicBezTo>
                  <a:lnTo>
                    <a:pt x="7068" y="158"/>
                  </a:lnTo>
                  <a:cubicBezTo>
                    <a:pt x="7047" y="106"/>
                    <a:pt x="7027" y="53"/>
                    <a:pt x="7006" y="1"/>
                  </a:cubicBezTo>
                  <a:close/>
                  <a:moveTo>
                    <a:pt x="7068" y="158"/>
                  </a:moveTo>
                  <a:cubicBezTo>
                    <a:pt x="7071" y="167"/>
                    <a:pt x="7075" y="176"/>
                    <a:pt x="7078" y="184"/>
                  </a:cubicBezTo>
                  <a:lnTo>
                    <a:pt x="7078" y="184"/>
                  </a:lnTo>
                  <a:cubicBezTo>
                    <a:pt x="7076" y="179"/>
                    <a:pt x="7074" y="173"/>
                    <a:pt x="7073" y="168"/>
                  </a:cubicBezTo>
                  <a:cubicBezTo>
                    <a:pt x="7071" y="165"/>
                    <a:pt x="7069" y="161"/>
                    <a:pt x="7068" y="158"/>
                  </a:cubicBezTo>
                  <a:close/>
                  <a:moveTo>
                    <a:pt x="7078" y="184"/>
                  </a:moveTo>
                  <a:cubicBezTo>
                    <a:pt x="7110" y="286"/>
                    <a:pt x="7143" y="447"/>
                    <a:pt x="7206" y="668"/>
                  </a:cubicBezTo>
                  <a:cubicBezTo>
                    <a:pt x="7406" y="1302"/>
                    <a:pt x="7573" y="1936"/>
                    <a:pt x="7673" y="2603"/>
                  </a:cubicBezTo>
                  <a:cubicBezTo>
                    <a:pt x="8107" y="5004"/>
                    <a:pt x="8040" y="7440"/>
                    <a:pt x="7506" y="9841"/>
                  </a:cubicBezTo>
                  <a:cubicBezTo>
                    <a:pt x="7106" y="11476"/>
                    <a:pt x="6472" y="13044"/>
                    <a:pt x="5605" y="14478"/>
                  </a:cubicBezTo>
                  <a:cubicBezTo>
                    <a:pt x="4704" y="16046"/>
                    <a:pt x="3470" y="17580"/>
                    <a:pt x="2503" y="19381"/>
                  </a:cubicBezTo>
                  <a:cubicBezTo>
                    <a:pt x="1435" y="21283"/>
                    <a:pt x="968" y="23484"/>
                    <a:pt x="1235" y="25653"/>
                  </a:cubicBezTo>
                  <a:cubicBezTo>
                    <a:pt x="1469" y="27888"/>
                    <a:pt x="2236" y="30089"/>
                    <a:pt x="2970" y="32324"/>
                  </a:cubicBezTo>
                  <a:cubicBezTo>
                    <a:pt x="3703" y="34526"/>
                    <a:pt x="4371" y="36794"/>
                    <a:pt x="4437" y="38995"/>
                  </a:cubicBezTo>
                  <a:cubicBezTo>
                    <a:pt x="4471" y="41130"/>
                    <a:pt x="4204" y="43232"/>
                    <a:pt x="3603" y="45300"/>
                  </a:cubicBezTo>
                  <a:cubicBezTo>
                    <a:pt x="3070" y="47268"/>
                    <a:pt x="2436" y="49103"/>
                    <a:pt x="1869" y="50837"/>
                  </a:cubicBezTo>
                  <a:cubicBezTo>
                    <a:pt x="1302" y="52438"/>
                    <a:pt x="868" y="54073"/>
                    <a:pt x="535" y="55741"/>
                  </a:cubicBezTo>
                  <a:cubicBezTo>
                    <a:pt x="1" y="58143"/>
                    <a:pt x="1" y="60611"/>
                    <a:pt x="535" y="63013"/>
                  </a:cubicBezTo>
                  <a:cubicBezTo>
                    <a:pt x="701" y="63680"/>
                    <a:pt x="935" y="64280"/>
                    <a:pt x="1235" y="64914"/>
                  </a:cubicBezTo>
                  <a:cubicBezTo>
                    <a:pt x="1335" y="65081"/>
                    <a:pt x="1402" y="65248"/>
                    <a:pt x="1469" y="65348"/>
                  </a:cubicBezTo>
                  <a:cubicBezTo>
                    <a:pt x="1502" y="65414"/>
                    <a:pt x="1535" y="65481"/>
                    <a:pt x="1569" y="65548"/>
                  </a:cubicBezTo>
                  <a:cubicBezTo>
                    <a:pt x="1535" y="65481"/>
                    <a:pt x="1502" y="65414"/>
                    <a:pt x="1502" y="65381"/>
                  </a:cubicBezTo>
                  <a:cubicBezTo>
                    <a:pt x="1435" y="65248"/>
                    <a:pt x="1368" y="65114"/>
                    <a:pt x="1268" y="64914"/>
                  </a:cubicBezTo>
                  <a:cubicBezTo>
                    <a:pt x="1002" y="64280"/>
                    <a:pt x="768" y="63680"/>
                    <a:pt x="635" y="63013"/>
                  </a:cubicBezTo>
                  <a:cubicBezTo>
                    <a:pt x="101" y="60644"/>
                    <a:pt x="134" y="58176"/>
                    <a:pt x="701" y="55774"/>
                  </a:cubicBezTo>
                  <a:cubicBezTo>
                    <a:pt x="1035" y="54140"/>
                    <a:pt x="1469" y="52505"/>
                    <a:pt x="2036" y="50904"/>
                  </a:cubicBezTo>
                  <a:cubicBezTo>
                    <a:pt x="2603" y="49203"/>
                    <a:pt x="3270" y="47368"/>
                    <a:pt x="3804" y="45367"/>
                  </a:cubicBezTo>
                  <a:cubicBezTo>
                    <a:pt x="4404" y="43299"/>
                    <a:pt x="4704" y="41164"/>
                    <a:pt x="4671" y="38995"/>
                  </a:cubicBezTo>
                  <a:cubicBezTo>
                    <a:pt x="4604" y="36761"/>
                    <a:pt x="3937" y="34492"/>
                    <a:pt x="3203" y="32257"/>
                  </a:cubicBezTo>
                  <a:cubicBezTo>
                    <a:pt x="2469" y="30022"/>
                    <a:pt x="1702" y="27821"/>
                    <a:pt x="1469" y="25619"/>
                  </a:cubicBezTo>
                  <a:cubicBezTo>
                    <a:pt x="1235" y="23518"/>
                    <a:pt x="1635" y="21350"/>
                    <a:pt x="2703" y="19482"/>
                  </a:cubicBezTo>
                  <a:cubicBezTo>
                    <a:pt x="3670" y="17714"/>
                    <a:pt x="4871" y="16146"/>
                    <a:pt x="5805" y="14578"/>
                  </a:cubicBezTo>
                  <a:cubicBezTo>
                    <a:pt x="6639" y="13110"/>
                    <a:pt x="7273" y="11542"/>
                    <a:pt x="7673" y="9875"/>
                  </a:cubicBezTo>
                  <a:cubicBezTo>
                    <a:pt x="8207" y="7473"/>
                    <a:pt x="8240" y="4971"/>
                    <a:pt x="7773" y="2569"/>
                  </a:cubicBezTo>
                  <a:cubicBezTo>
                    <a:pt x="7618" y="1765"/>
                    <a:pt x="7378" y="962"/>
                    <a:pt x="7078" y="18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59"/>
            <p:cNvSpPr/>
            <p:nvPr/>
          </p:nvSpPr>
          <p:spPr>
            <a:xfrm>
              <a:off x="1085669" y="2945500"/>
              <a:ext cx="81603" cy="189987"/>
            </a:xfrm>
            <a:custGeom>
              <a:rect b="b" l="l" r="r" t="t"/>
              <a:pathLst>
                <a:path extrusionOk="0" h="9478" w="4071">
                  <a:moveTo>
                    <a:pt x="589" y="0"/>
                  </a:moveTo>
                  <a:cubicBezTo>
                    <a:pt x="495" y="0"/>
                    <a:pt x="401" y="66"/>
                    <a:pt x="401" y="171"/>
                  </a:cubicBezTo>
                  <a:cubicBezTo>
                    <a:pt x="201" y="1138"/>
                    <a:pt x="1" y="4174"/>
                    <a:pt x="2202" y="9478"/>
                  </a:cubicBezTo>
                  <a:cubicBezTo>
                    <a:pt x="2202" y="9478"/>
                    <a:pt x="4070" y="3540"/>
                    <a:pt x="735" y="71"/>
                  </a:cubicBezTo>
                  <a:cubicBezTo>
                    <a:pt x="698" y="22"/>
                    <a:pt x="643" y="0"/>
                    <a:pt x="589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59"/>
            <p:cNvSpPr/>
            <p:nvPr/>
          </p:nvSpPr>
          <p:spPr>
            <a:xfrm>
              <a:off x="1107738" y="2986372"/>
              <a:ext cx="24094" cy="149115"/>
            </a:xfrm>
            <a:custGeom>
              <a:rect b="b" l="l" r="r" t="t"/>
              <a:pathLst>
                <a:path extrusionOk="0" h="7439" w="1202">
                  <a:moveTo>
                    <a:pt x="1" y="0"/>
                  </a:moveTo>
                  <a:cubicBezTo>
                    <a:pt x="1" y="367"/>
                    <a:pt x="34" y="734"/>
                    <a:pt x="134" y="1101"/>
                  </a:cubicBezTo>
                  <a:cubicBezTo>
                    <a:pt x="234" y="1868"/>
                    <a:pt x="401" y="2735"/>
                    <a:pt x="534" y="3736"/>
                  </a:cubicBezTo>
                  <a:cubicBezTo>
                    <a:pt x="701" y="4703"/>
                    <a:pt x="835" y="5604"/>
                    <a:pt x="968" y="6338"/>
                  </a:cubicBezTo>
                  <a:cubicBezTo>
                    <a:pt x="1001" y="6705"/>
                    <a:pt x="1068" y="7072"/>
                    <a:pt x="1168" y="7439"/>
                  </a:cubicBezTo>
                  <a:cubicBezTo>
                    <a:pt x="1201" y="7072"/>
                    <a:pt x="1168" y="6672"/>
                    <a:pt x="1135" y="6338"/>
                  </a:cubicBezTo>
                  <a:cubicBezTo>
                    <a:pt x="1068" y="5637"/>
                    <a:pt x="935" y="4703"/>
                    <a:pt x="768" y="3703"/>
                  </a:cubicBezTo>
                  <a:cubicBezTo>
                    <a:pt x="601" y="2669"/>
                    <a:pt x="434" y="1735"/>
                    <a:pt x="267" y="1068"/>
                  </a:cubicBezTo>
                  <a:cubicBezTo>
                    <a:pt x="234" y="701"/>
                    <a:pt x="134" y="3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59"/>
            <p:cNvSpPr/>
            <p:nvPr/>
          </p:nvSpPr>
          <p:spPr>
            <a:xfrm>
              <a:off x="965519" y="3262873"/>
              <a:ext cx="120851" cy="153444"/>
            </a:xfrm>
            <a:custGeom>
              <a:rect b="b" l="l" r="r" t="t"/>
              <a:pathLst>
                <a:path extrusionOk="0" h="7655" w="6029">
                  <a:moveTo>
                    <a:pt x="247" y="1"/>
                  </a:moveTo>
                  <a:cubicBezTo>
                    <a:pt x="111" y="1"/>
                    <a:pt x="1" y="142"/>
                    <a:pt x="57" y="283"/>
                  </a:cubicBezTo>
                  <a:cubicBezTo>
                    <a:pt x="357" y="1217"/>
                    <a:pt x="1558" y="3986"/>
                    <a:pt x="6028" y="7655"/>
                  </a:cubicBezTo>
                  <a:cubicBezTo>
                    <a:pt x="6028" y="7655"/>
                    <a:pt x="4894" y="1550"/>
                    <a:pt x="324" y="16"/>
                  </a:cubicBezTo>
                  <a:cubicBezTo>
                    <a:pt x="298" y="6"/>
                    <a:pt x="272" y="1"/>
                    <a:pt x="247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59"/>
            <p:cNvSpPr/>
            <p:nvPr/>
          </p:nvSpPr>
          <p:spPr>
            <a:xfrm>
              <a:off x="996749" y="3295285"/>
              <a:ext cx="90283" cy="119709"/>
            </a:xfrm>
            <a:custGeom>
              <a:rect b="b" l="l" r="r" t="t"/>
              <a:pathLst>
                <a:path extrusionOk="0" h="5972" w="4504">
                  <a:moveTo>
                    <a:pt x="0" y="0"/>
                  </a:moveTo>
                  <a:lnTo>
                    <a:pt x="0" y="0"/>
                  </a:lnTo>
                  <a:cubicBezTo>
                    <a:pt x="200" y="300"/>
                    <a:pt x="401" y="601"/>
                    <a:pt x="634" y="901"/>
                  </a:cubicBezTo>
                  <a:lnTo>
                    <a:pt x="2235" y="3002"/>
                  </a:lnTo>
                  <a:lnTo>
                    <a:pt x="3836" y="5137"/>
                  </a:lnTo>
                  <a:cubicBezTo>
                    <a:pt x="4037" y="5437"/>
                    <a:pt x="4237" y="5704"/>
                    <a:pt x="4504" y="5971"/>
                  </a:cubicBezTo>
                  <a:cubicBezTo>
                    <a:pt x="4370" y="5638"/>
                    <a:pt x="4170" y="5337"/>
                    <a:pt x="3970" y="5037"/>
                  </a:cubicBezTo>
                  <a:cubicBezTo>
                    <a:pt x="3603" y="4470"/>
                    <a:pt x="3036" y="3669"/>
                    <a:pt x="2402" y="2869"/>
                  </a:cubicBezTo>
                  <a:cubicBezTo>
                    <a:pt x="1802" y="2035"/>
                    <a:pt x="1201" y="1301"/>
                    <a:pt x="734" y="767"/>
                  </a:cubicBezTo>
                  <a:cubicBezTo>
                    <a:pt x="534" y="501"/>
                    <a:pt x="267" y="234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59"/>
            <p:cNvSpPr/>
            <p:nvPr/>
          </p:nvSpPr>
          <p:spPr>
            <a:xfrm>
              <a:off x="1039545" y="3543222"/>
              <a:ext cx="85592" cy="180686"/>
            </a:xfrm>
            <a:custGeom>
              <a:rect b="b" l="l" r="r" t="t"/>
              <a:pathLst>
                <a:path extrusionOk="0" h="9014" w="4270">
                  <a:moveTo>
                    <a:pt x="214" y="0"/>
                  </a:moveTo>
                  <a:cubicBezTo>
                    <a:pt x="105" y="0"/>
                    <a:pt x="0" y="86"/>
                    <a:pt x="0" y="207"/>
                  </a:cubicBezTo>
                  <a:cubicBezTo>
                    <a:pt x="0" y="1208"/>
                    <a:pt x="367" y="4176"/>
                    <a:pt x="3569" y="9013"/>
                  </a:cubicBezTo>
                  <a:cubicBezTo>
                    <a:pt x="3569" y="9013"/>
                    <a:pt x="4270" y="2842"/>
                    <a:pt x="334" y="40"/>
                  </a:cubicBezTo>
                  <a:cubicBezTo>
                    <a:pt x="297" y="12"/>
                    <a:pt x="255" y="0"/>
                    <a:pt x="214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59"/>
            <p:cNvSpPr/>
            <p:nvPr/>
          </p:nvSpPr>
          <p:spPr>
            <a:xfrm>
              <a:off x="1060933" y="3582129"/>
              <a:ext cx="51516" cy="141778"/>
            </a:xfrm>
            <a:custGeom>
              <a:rect b="b" l="l" r="r" t="t"/>
              <a:pathLst>
                <a:path extrusionOk="0" h="7073" w="2570">
                  <a:moveTo>
                    <a:pt x="1" y="0"/>
                  </a:moveTo>
                  <a:lnTo>
                    <a:pt x="1" y="0"/>
                  </a:lnTo>
                  <a:cubicBezTo>
                    <a:pt x="67" y="334"/>
                    <a:pt x="201" y="701"/>
                    <a:pt x="334" y="1034"/>
                  </a:cubicBezTo>
                  <a:cubicBezTo>
                    <a:pt x="601" y="1768"/>
                    <a:pt x="901" y="2602"/>
                    <a:pt x="1268" y="3536"/>
                  </a:cubicBezTo>
                  <a:lnTo>
                    <a:pt x="2169" y="6038"/>
                  </a:lnTo>
                  <a:cubicBezTo>
                    <a:pt x="2269" y="6405"/>
                    <a:pt x="2402" y="6739"/>
                    <a:pt x="2569" y="7072"/>
                  </a:cubicBezTo>
                  <a:cubicBezTo>
                    <a:pt x="2536" y="6705"/>
                    <a:pt x="2469" y="6338"/>
                    <a:pt x="2336" y="5971"/>
                  </a:cubicBezTo>
                  <a:cubicBezTo>
                    <a:pt x="2135" y="5338"/>
                    <a:pt x="1835" y="4437"/>
                    <a:pt x="1502" y="3470"/>
                  </a:cubicBezTo>
                  <a:cubicBezTo>
                    <a:pt x="1168" y="2536"/>
                    <a:pt x="801" y="1635"/>
                    <a:pt x="534" y="1001"/>
                  </a:cubicBezTo>
                  <a:cubicBezTo>
                    <a:pt x="401" y="634"/>
                    <a:pt x="201" y="3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59"/>
            <p:cNvSpPr/>
            <p:nvPr/>
          </p:nvSpPr>
          <p:spPr>
            <a:xfrm>
              <a:off x="963975" y="3855463"/>
              <a:ext cx="87617" cy="178020"/>
            </a:xfrm>
            <a:custGeom>
              <a:rect b="b" l="l" r="r" t="t"/>
              <a:pathLst>
                <a:path extrusionOk="0" h="8881" w="4371">
                  <a:moveTo>
                    <a:pt x="215" y="1"/>
                  </a:moveTo>
                  <a:cubicBezTo>
                    <a:pt x="106" y="1"/>
                    <a:pt x="1" y="87"/>
                    <a:pt x="1" y="208"/>
                  </a:cubicBezTo>
                  <a:cubicBezTo>
                    <a:pt x="68" y="1208"/>
                    <a:pt x="535" y="4177"/>
                    <a:pt x="3904" y="8881"/>
                  </a:cubicBezTo>
                  <a:cubicBezTo>
                    <a:pt x="3904" y="8881"/>
                    <a:pt x="4371" y="2676"/>
                    <a:pt x="334" y="41"/>
                  </a:cubicBezTo>
                  <a:cubicBezTo>
                    <a:pt x="298" y="13"/>
                    <a:pt x="256" y="1"/>
                    <a:pt x="21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59"/>
            <p:cNvSpPr/>
            <p:nvPr/>
          </p:nvSpPr>
          <p:spPr>
            <a:xfrm>
              <a:off x="986706" y="3893047"/>
              <a:ext cx="56186" cy="139774"/>
            </a:xfrm>
            <a:custGeom>
              <a:rect b="b" l="l" r="r" t="t"/>
              <a:pathLst>
                <a:path extrusionOk="0" h="6973" w="2803">
                  <a:moveTo>
                    <a:pt x="1" y="1"/>
                  </a:moveTo>
                  <a:lnTo>
                    <a:pt x="1" y="1"/>
                  </a:lnTo>
                  <a:cubicBezTo>
                    <a:pt x="101" y="367"/>
                    <a:pt x="201" y="701"/>
                    <a:pt x="368" y="1035"/>
                  </a:cubicBezTo>
                  <a:cubicBezTo>
                    <a:pt x="668" y="1735"/>
                    <a:pt x="1002" y="2569"/>
                    <a:pt x="1369" y="3503"/>
                  </a:cubicBezTo>
                  <a:lnTo>
                    <a:pt x="2369" y="5938"/>
                  </a:lnTo>
                  <a:cubicBezTo>
                    <a:pt x="2469" y="6305"/>
                    <a:pt x="2603" y="6639"/>
                    <a:pt x="2803" y="6972"/>
                  </a:cubicBezTo>
                  <a:cubicBezTo>
                    <a:pt x="2736" y="6605"/>
                    <a:pt x="2636" y="6238"/>
                    <a:pt x="2503" y="5905"/>
                  </a:cubicBezTo>
                  <a:cubicBezTo>
                    <a:pt x="2303" y="5238"/>
                    <a:pt x="1969" y="4370"/>
                    <a:pt x="1569" y="3403"/>
                  </a:cubicBezTo>
                  <a:cubicBezTo>
                    <a:pt x="1168" y="2436"/>
                    <a:pt x="802" y="1568"/>
                    <a:pt x="501" y="968"/>
                  </a:cubicBezTo>
                  <a:cubicBezTo>
                    <a:pt x="368" y="634"/>
                    <a:pt x="201" y="3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59"/>
            <p:cNvSpPr/>
            <p:nvPr/>
          </p:nvSpPr>
          <p:spPr>
            <a:xfrm>
              <a:off x="1183288" y="2872556"/>
              <a:ext cx="113034" cy="158636"/>
            </a:xfrm>
            <a:custGeom>
              <a:rect b="b" l="l" r="r" t="t"/>
              <a:pathLst>
                <a:path extrusionOk="0" h="7914" w="5639">
                  <a:moveTo>
                    <a:pt x="5425" y="1"/>
                  </a:moveTo>
                  <a:cubicBezTo>
                    <a:pt x="5383" y="1"/>
                    <a:pt x="5341" y="13"/>
                    <a:pt x="5305" y="41"/>
                  </a:cubicBezTo>
                  <a:cubicBezTo>
                    <a:pt x="4504" y="608"/>
                    <a:pt x="2236" y="2543"/>
                    <a:pt x="1" y="7913"/>
                  </a:cubicBezTo>
                  <a:cubicBezTo>
                    <a:pt x="1" y="7913"/>
                    <a:pt x="5538" y="5044"/>
                    <a:pt x="5638" y="208"/>
                  </a:cubicBezTo>
                  <a:cubicBezTo>
                    <a:pt x="5638" y="87"/>
                    <a:pt x="5533" y="1"/>
                    <a:pt x="5425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59"/>
            <p:cNvSpPr/>
            <p:nvPr/>
          </p:nvSpPr>
          <p:spPr>
            <a:xfrm>
              <a:off x="1183969" y="2910141"/>
              <a:ext cx="89621" cy="121052"/>
            </a:xfrm>
            <a:custGeom>
              <a:rect b="b" l="l" r="r" t="t"/>
              <a:pathLst>
                <a:path extrusionOk="0" h="6039" w="4471">
                  <a:moveTo>
                    <a:pt x="4470" y="0"/>
                  </a:moveTo>
                  <a:lnTo>
                    <a:pt x="4470" y="0"/>
                  </a:lnTo>
                  <a:cubicBezTo>
                    <a:pt x="4203" y="267"/>
                    <a:pt x="3970" y="534"/>
                    <a:pt x="3770" y="868"/>
                  </a:cubicBezTo>
                  <a:lnTo>
                    <a:pt x="2202" y="3003"/>
                  </a:lnTo>
                  <a:lnTo>
                    <a:pt x="634" y="5137"/>
                  </a:lnTo>
                  <a:cubicBezTo>
                    <a:pt x="401" y="5438"/>
                    <a:pt x="200" y="5738"/>
                    <a:pt x="0" y="6038"/>
                  </a:cubicBezTo>
                  <a:cubicBezTo>
                    <a:pt x="301" y="5805"/>
                    <a:pt x="534" y="5538"/>
                    <a:pt x="768" y="5237"/>
                  </a:cubicBezTo>
                  <a:cubicBezTo>
                    <a:pt x="1201" y="4737"/>
                    <a:pt x="1768" y="4003"/>
                    <a:pt x="2402" y="3136"/>
                  </a:cubicBezTo>
                  <a:cubicBezTo>
                    <a:pt x="3002" y="2269"/>
                    <a:pt x="3536" y="1535"/>
                    <a:pt x="3903" y="934"/>
                  </a:cubicBezTo>
                  <a:cubicBezTo>
                    <a:pt x="4103" y="668"/>
                    <a:pt x="4303" y="334"/>
                    <a:pt x="44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59"/>
            <p:cNvSpPr/>
            <p:nvPr/>
          </p:nvSpPr>
          <p:spPr>
            <a:xfrm>
              <a:off x="1064942" y="3135046"/>
              <a:ext cx="122234" cy="151560"/>
            </a:xfrm>
            <a:custGeom>
              <a:rect b="b" l="l" r="r" t="t"/>
              <a:pathLst>
                <a:path extrusionOk="0" h="7561" w="6098">
                  <a:moveTo>
                    <a:pt x="5863" y="1"/>
                  </a:moveTo>
                  <a:cubicBezTo>
                    <a:pt x="5832" y="1"/>
                    <a:pt x="5800" y="8"/>
                    <a:pt x="5772" y="22"/>
                  </a:cubicBezTo>
                  <a:cubicBezTo>
                    <a:pt x="4904" y="555"/>
                    <a:pt x="2536" y="2357"/>
                    <a:pt x="1" y="7561"/>
                  </a:cubicBezTo>
                  <a:cubicBezTo>
                    <a:pt x="1" y="7561"/>
                    <a:pt x="5671" y="5025"/>
                    <a:pt x="6072" y="222"/>
                  </a:cubicBezTo>
                  <a:cubicBezTo>
                    <a:pt x="6098" y="91"/>
                    <a:pt x="5980" y="1"/>
                    <a:pt x="5863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59"/>
            <p:cNvSpPr/>
            <p:nvPr/>
          </p:nvSpPr>
          <p:spPr>
            <a:xfrm>
              <a:off x="1066285" y="3170906"/>
              <a:ext cx="95635" cy="116361"/>
            </a:xfrm>
            <a:custGeom>
              <a:rect b="b" l="l" r="r" t="t"/>
              <a:pathLst>
                <a:path extrusionOk="0" h="5805" w="4771">
                  <a:moveTo>
                    <a:pt x="4771" y="1"/>
                  </a:moveTo>
                  <a:lnTo>
                    <a:pt x="4771" y="1"/>
                  </a:lnTo>
                  <a:cubicBezTo>
                    <a:pt x="4504" y="268"/>
                    <a:pt x="4237" y="534"/>
                    <a:pt x="4037" y="835"/>
                  </a:cubicBezTo>
                  <a:lnTo>
                    <a:pt x="2369" y="2903"/>
                  </a:lnTo>
                  <a:lnTo>
                    <a:pt x="668" y="4938"/>
                  </a:lnTo>
                  <a:cubicBezTo>
                    <a:pt x="401" y="5204"/>
                    <a:pt x="201" y="5505"/>
                    <a:pt x="0" y="5805"/>
                  </a:cubicBezTo>
                  <a:cubicBezTo>
                    <a:pt x="267" y="5571"/>
                    <a:pt x="568" y="5338"/>
                    <a:pt x="801" y="5038"/>
                  </a:cubicBezTo>
                  <a:cubicBezTo>
                    <a:pt x="1268" y="4537"/>
                    <a:pt x="1868" y="3837"/>
                    <a:pt x="2536" y="3036"/>
                  </a:cubicBezTo>
                  <a:cubicBezTo>
                    <a:pt x="3203" y="2236"/>
                    <a:pt x="3803" y="1502"/>
                    <a:pt x="4170" y="935"/>
                  </a:cubicBezTo>
                  <a:cubicBezTo>
                    <a:pt x="4404" y="668"/>
                    <a:pt x="4604" y="334"/>
                    <a:pt x="47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59"/>
            <p:cNvSpPr/>
            <p:nvPr/>
          </p:nvSpPr>
          <p:spPr>
            <a:xfrm>
              <a:off x="1127803" y="3383183"/>
              <a:ext cx="80922" cy="188944"/>
            </a:xfrm>
            <a:custGeom>
              <a:rect b="b" l="l" r="r" t="t"/>
              <a:pathLst>
                <a:path extrusionOk="0" h="9426" w="4037">
                  <a:moveTo>
                    <a:pt x="2005" y="0"/>
                  </a:moveTo>
                  <a:cubicBezTo>
                    <a:pt x="1942" y="0"/>
                    <a:pt x="1879" y="27"/>
                    <a:pt x="1835" y="85"/>
                  </a:cubicBezTo>
                  <a:cubicBezTo>
                    <a:pt x="1301" y="919"/>
                    <a:pt x="0" y="3621"/>
                    <a:pt x="134" y="9425"/>
                  </a:cubicBezTo>
                  <a:cubicBezTo>
                    <a:pt x="134" y="9425"/>
                    <a:pt x="4037" y="4588"/>
                    <a:pt x="2202" y="118"/>
                  </a:cubicBezTo>
                  <a:cubicBezTo>
                    <a:pt x="2164" y="43"/>
                    <a:pt x="2085" y="0"/>
                    <a:pt x="2005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59"/>
            <p:cNvSpPr/>
            <p:nvPr/>
          </p:nvSpPr>
          <p:spPr>
            <a:xfrm>
              <a:off x="1131151" y="3424997"/>
              <a:ext cx="32774" cy="146449"/>
            </a:xfrm>
            <a:custGeom>
              <a:rect b="b" l="l" r="r" t="t"/>
              <a:pathLst>
                <a:path extrusionOk="0" h="7306" w="1635">
                  <a:moveTo>
                    <a:pt x="1635" y="0"/>
                  </a:moveTo>
                  <a:lnTo>
                    <a:pt x="1635" y="0"/>
                  </a:lnTo>
                  <a:cubicBezTo>
                    <a:pt x="1501" y="334"/>
                    <a:pt x="1401" y="701"/>
                    <a:pt x="1368" y="1068"/>
                  </a:cubicBezTo>
                  <a:cubicBezTo>
                    <a:pt x="1201" y="1802"/>
                    <a:pt x="1001" y="2669"/>
                    <a:pt x="801" y="3636"/>
                  </a:cubicBezTo>
                  <a:lnTo>
                    <a:pt x="234" y="6238"/>
                  </a:lnTo>
                  <a:cubicBezTo>
                    <a:pt x="134" y="6605"/>
                    <a:pt x="67" y="6939"/>
                    <a:pt x="0" y="7306"/>
                  </a:cubicBezTo>
                  <a:cubicBezTo>
                    <a:pt x="167" y="7005"/>
                    <a:pt x="300" y="6639"/>
                    <a:pt x="400" y="6272"/>
                  </a:cubicBezTo>
                  <a:cubicBezTo>
                    <a:pt x="567" y="5638"/>
                    <a:pt x="801" y="4704"/>
                    <a:pt x="1034" y="3703"/>
                  </a:cubicBezTo>
                  <a:cubicBezTo>
                    <a:pt x="1234" y="2702"/>
                    <a:pt x="1401" y="1768"/>
                    <a:pt x="1535" y="1101"/>
                  </a:cubicBezTo>
                  <a:cubicBezTo>
                    <a:pt x="1601" y="734"/>
                    <a:pt x="1635" y="367"/>
                    <a:pt x="16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59"/>
            <p:cNvSpPr/>
            <p:nvPr/>
          </p:nvSpPr>
          <p:spPr>
            <a:xfrm>
              <a:off x="1052915" y="3753554"/>
              <a:ext cx="119027" cy="153545"/>
            </a:xfrm>
            <a:custGeom>
              <a:rect b="b" l="l" r="r" t="t"/>
              <a:pathLst>
                <a:path extrusionOk="0" h="7660" w="5938">
                  <a:moveTo>
                    <a:pt x="5726" y="0"/>
                  </a:moveTo>
                  <a:cubicBezTo>
                    <a:pt x="5696" y="0"/>
                    <a:pt x="5666" y="7"/>
                    <a:pt x="5638" y="21"/>
                  </a:cubicBezTo>
                  <a:cubicBezTo>
                    <a:pt x="4804" y="555"/>
                    <a:pt x="2435" y="2423"/>
                    <a:pt x="0" y="7660"/>
                  </a:cubicBezTo>
                  <a:cubicBezTo>
                    <a:pt x="0" y="7660"/>
                    <a:pt x="5604" y="5025"/>
                    <a:pt x="5938" y="221"/>
                  </a:cubicBezTo>
                  <a:cubicBezTo>
                    <a:pt x="5938" y="90"/>
                    <a:pt x="5835" y="0"/>
                    <a:pt x="572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59"/>
            <p:cNvSpPr/>
            <p:nvPr/>
          </p:nvSpPr>
          <p:spPr>
            <a:xfrm>
              <a:off x="1052915" y="3790076"/>
              <a:ext cx="94973" cy="118366"/>
            </a:xfrm>
            <a:custGeom>
              <a:rect b="b" l="l" r="r" t="t"/>
              <a:pathLst>
                <a:path extrusionOk="0" h="5905" w="4738">
                  <a:moveTo>
                    <a:pt x="4737" y="0"/>
                  </a:moveTo>
                  <a:lnTo>
                    <a:pt x="4737" y="0"/>
                  </a:lnTo>
                  <a:cubicBezTo>
                    <a:pt x="4470" y="267"/>
                    <a:pt x="4237" y="534"/>
                    <a:pt x="4003" y="834"/>
                  </a:cubicBezTo>
                  <a:lnTo>
                    <a:pt x="2335" y="2936"/>
                  </a:lnTo>
                  <a:lnTo>
                    <a:pt x="667" y="5004"/>
                  </a:lnTo>
                  <a:cubicBezTo>
                    <a:pt x="434" y="5271"/>
                    <a:pt x="200" y="5571"/>
                    <a:pt x="0" y="5905"/>
                  </a:cubicBezTo>
                  <a:cubicBezTo>
                    <a:pt x="301" y="5671"/>
                    <a:pt x="567" y="5404"/>
                    <a:pt x="801" y="5104"/>
                  </a:cubicBezTo>
                  <a:cubicBezTo>
                    <a:pt x="1268" y="4604"/>
                    <a:pt x="1868" y="3903"/>
                    <a:pt x="2502" y="3069"/>
                  </a:cubicBezTo>
                  <a:cubicBezTo>
                    <a:pt x="3169" y="2269"/>
                    <a:pt x="3703" y="1502"/>
                    <a:pt x="4103" y="968"/>
                  </a:cubicBezTo>
                  <a:cubicBezTo>
                    <a:pt x="4337" y="668"/>
                    <a:pt x="4570" y="334"/>
                    <a:pt x="47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59"/>
            <p:cNvSpPr/>
            <p:nvPr/>
          </p:nvSpPr>
          <p:spPr>
            <a:xfrm>
              <a:off x="828251" y="3419645"/>
              <a:ext cx="215323" cy="555667"/>
            </a:xfrm>
            <a:custGeom>
              <a:rect b="b" l="l" r="r" t="t"/>
              <a:pathLst>
                <a:path extrusionOk="0" h="27721" w="10742">
                  <a:moveTo>
                    <a:pt x="0" y="1"/>
                  </a:moveTo>
                  <a:lnTo>
                    <a:pt x="0" y="434"/>
                  </a:lnTo>
                  <a:cubicBezTo>
                    <a:pt x="0" y="801"/>
                    <a:pt x="34" y="1302"/>
                    <a:pt x="67" y="1935"/>
                  </a:cubicBezTo>
                  <a:cubicBezTo>
                    <a:pt x="134" y="3236"/>
                    <a:pt x="234" y="5104"/>
                    <a:pt x="334" y="7306"/>
                  </a:cubicBezTo>
                  <a:cubicBezTo>
                    <a:pt x="768" y="9574"/>
                    <a:pt x="1902" y="12076"/>
                    <a:pt x="3436" y="14478"/>
                  </a:cubicBezTo>
                  <a:cubicBezTo>
                    <a:pt x="4570" y="16279"/>
                    <a:pt x="5738" y="17880"/>
                    <a:pt x="6772" y="19381"/>
                  </a:cubicBezTo>
                  <a:cubicBezTo>
                    <a:pt x="7706" y="20715"/>
                    <a:pt x="8540" y="22083"/>
                    <a:pt x="9274" y="23517"/>
                  </a:cubicBezTo>
                  <a:cubicBezTo>
                    <a:pt x="9741" y="24485"/>
                    <a:pt x="10141" y="25519"/>
                    <a:pt x="10441" y="26553"/>
                  </a:cubicBezTo>
                  <a:cubicBezTo>
                    <a:pt x="10541" y="26920"/>
                    <a:pt x="10608" y="27220"/>
                    <a:pt x="10641" y="27420"/>
                  </a:cubicBezTo>
                  <a:cubicBezTo>
                    <a:pt x="10675" y="27520"/>
                    <a:pt x="10708" y="27620"/>
                    <a:pt x="10741" y="27720"/>
                  </a:cubicBezTo>
                  <a:cubicBezTo>
                    <a:pt x="10741" y="27620"/>
                    <a:pt x="10708" y="27520"/>
                    <a:pt x="10708" y="27420"/>
                  </a:cubicBezTo>
                  <a:cubicBezTo>
                    <a:pt x="10675" y="27220"/>
                    <a:pt x="10608" y="26920"/>
                    <a:pt x="10541" y="26553"/>
                  </a:cubicBezTo>
                  <a:cubicBezTo>
                    <a:pt x="10274" y="25486"/>
                    <a:pt x="9907" y="24451"/>
                    <a:pt x="9407" y="23451"/>
                  </a:cubicBezTo>
                  <a:cubicBezTo>
                    <a:pt x="8707" y="22016"/>
                    <a:pt x="7873" y="20615"/>
                    <a:pt x="6939" y="19281"/>
                  </a:cubicBezTo>
                  <a:cubicBezTo>
                    <a:pt x="5938" y="17747"/>
                    <a:pt x="4770" y="16145"/>
                    <a:pt x="3603" y="14378"/>
                  </a:cubicBezTo>
                  <a:cubicBezTo>
                    <a:pt x="2068" y="11942"/>
                    <a:pt x="934" y="9507"/>
                    <a:pt x="534" y="7272"/>
                  </a:cubicBezTo>
                  <a:cubicBezTo>
                    <a:pt x="367" y="5071"/>
                    <a:pt x="234" y="3203"/>
                    <a:pt x="134" y="1902"/>
                  </a:cubicBezTo>
                  <a:cubicBezTo>
                    <a:pt x="100" y="1268"/>
                    <a:pt x="67" y="768"/>
                    <a:pt x="34" y="401"/>
                  </a:cubicBezTo>
                  <a:cubicBezTo>
                    <a:pt x="34" y="234"/>
                    <a:pt x="0" y="10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59"/>
            <p:cNvSpPr/>
            <p:nvPr/>
          </p:nvSpPr>
          <p:spPr>
            <a:xfrm>
              <a:off x="847634" y="3508264"/>
              <a:ext cx="82265" cy="192232"/>
            </a:xfrm>
            <a:custGeom>
              <a:rect b="b" l="l" r="r" t="t"/>
              <a:pathLst>
                <a:path extrusionOk="0" h="9590" w="4104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59"/>
            <p:cNvSpPr/>
            <p:nvPr/>
          </p:nvSpPr>
          <p:spPr>
            <a:xfrm>
              <a:off x="892435" y="3550037"/>
              <a:ext cx="12067" cy="150458"/>
            </a:xfrm>
            <a:custGeom>
              <a:rect b="b" l="l" r="r" t="t"/>
              <a:pathLst>
                <a:path extrusionOk="0" h="7506" w="602">
                  <a:moveTo>
                    <a:pt x="568" y="0"/>
                  </a:moveTo>
                  <a:lnTo>
                    <a:pt x="568" y="0"/>
                  </a:lnTo>
                  <a:cubicBezTo>
                    <a:pt x="468" y="367"/>
                    <a:pt x="401" y="734"/>
                    <a:pt x="368" y="1101"/>
                  </a:cubicBezTo>
                  <a:cubicBezTo>
                    <a:pt x="301" y="1768"/>
                    <a:pt x="201" y="2702"/>
                    <a:pt x="134" y="3736"/>
                  </a:cubicBezTo>
                  <a:cubicBezTo>
                    <a:pt x="67" y="4770"/>
                    <a:pt x="34" y="5704"/>
                    <a:pt x="34" y="6405"/>
                  </a:cubicBezTo>
                  <a:cubicBezTo>
                    <a:pt x="1" y="6772"/>
                    <a:pt x="34" y="7139"/>
                    <a:pt x="101" y="7506"/>
                  </a:cubicBezTo>
                  <a:cubicBezTo>
                    <a:pt x="167" y="7139"/>
                    <a:pt x="201" y="6772"/>
                    <a:pt x="201" y="6405"/>
                  </a:cubicBezTo>
                  <a:cubicBezTo>
                    <a:pt x="234" y="5638"/>
                    <a:pt x="301" y="4737"/>
                    <a:pt x="368" y="3736"/>
                  </a:cubicBezTo>
                  <a:cubicBezTo>
                    <a:pt x="434" y="2769"/>
                    <a:pt x="501" y="1868"/>
                    <a:pt x="534" y="1101"/>
                  </a:cubicBezTo>
                  <a:cubicBezTo>
                    <a:pt x="601" y="734"/>
                    <a:pt x="601" y="367"/>
                    <a:pt x="5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59"/>
            <p:cNvSpPr/>
            <p:nvPr/>
          </p:nvSpPr>
          <p:spPr>
            <a:xfrm>
              <a:off x="847634" y="3508264"/>
              <a:ext cx="82265" cy="192232"/>
            </a:xfrm>
            <a:custGeom>
              <a:rect b="b" l="l" r="r" t="t"/>
              <a:pathLst>
                <a:path extrusionOk="0" h="9590" w="4104">
                  <a:moveTo>
                    <a:pt x="3161" y="0"/>
                  </a:moveTo>
                  <a:cubicBezTo>
                    <a:pt x="3104" y="0"/>
                    <a:pt x="3045" y="27"/>
                    <a:pt x="3003" y="83"/>
                  </a:cubicBezTo>
                  <a:cubicBezTo>
                    <a:pt x="1" y="3852"/>
                    <a:pt x="2369" y="9590"/>
                    <a:pt x="2369" y="9590"/>
                  </a:cubicBezTo>
                  <a:cubicBezTo>
                    <a:pt x="4104" y="4086"/>
                    <a:pt x="3603" y="1117"/>
                    <a:pt x="3336" y="150"/>
                  </a:cubicBezTo>
                  <a:cubicBezTo>
                    <a:pt x="3317" y="52"/>
                    <a:pt x="3241" y="0"/>
                    <a:pt x="3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59"/>
            <p:cNvSpPr/>
            <p:nvPr/>
          </p:nvSpPr>
          <p:spPr>
            <a:xfrm>
              <a:off x="1004767" y="3787751"/>
              <a:ext cx="82265" cy="190227"/>
            </a:xfrm>
            <a:custGeom>
              <a:rect b="b" l="l" r="r" t="t"/>
              <a:pathLst>
                <a:path extrusionOk="0" h="9490" w="4104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59"/>
            <p:cNvSpPr/>
            <p:nvPr/>
          </p:nvSpPr>
          <p:spPr>
            <a:xfrm>
              <a:off x="1041550" y="3828863"/>
              <a:ext cx="22751" cy="148453"/>
            </a:xfrm>
            <a:custGeom>
              <a:rect b="b" l="l" r="r" t="t"/>
              <a:pathLst>
                <a:path extrusionOk="0" h="7406" w="1135">
                  <a:moveTo>
                    <a:pt x="1134" y="0"/>
                  </a:moveTo>
                  <a:lnTo>
                    <a:pt x="1134" y="0"/>
                  </a:lnTo>
                  <a:cubicBezTo>
                    <a:pt x="1001" y="334"/>
                    <a:pt x="901" y="701"/>
                    <a:pt x="868" y="1068"/>
                  </a:cubicBezTo>
                  <a:cubicBezTo>
                    <a:pt x="701" y="1735"/>
                    <a:pt x="534" y="2669"/>
                    <a:pt x="401" y="3670"/>
                  </a:cubicBezTo>
                  <a:cubicBezTo>
                    <a:pt x="234" y="4704"/>
                    <a:pt x="134" y="5638"/>
                    <a:pt x="67" y="6305"/>
                  </a:cubicBezTo>
                  <a:cubicBezTo>
                    <a:pt x="0" y="6672"/>
                    <a:pt x="0" y="7072"/>
                    <a:pt x="67" y="7406"/>
                  </a:cubicBezTo>
                  <a:cubicBezTo>
                    <a:pt x="167" y="7072"/>
                    <a:pt x="234" y="6705"/>
                    <a:pt x="234" y="6338"/>
                  </a:cubicBezTo>
                  <a:lnTo>
                    <a:pt x="634" y="3703"/>
                  </a:lnTo>
                  <a:cubicBezTo>
                    <a:pt x="801" y="2735"/>
                    <a:pt x="934" y="1835"/>
                    <a:pt x="1068" y="1101"/>
                  </a:cubicBezTo>
                  <a:cubicBezTo>
                    <a:pt x="1134" y="734"/>
                    <a:pt x="1134" y="367"/>
                    <a:pt x="1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59"/>
            <p:cNvSpPr/>
            <p:nvPr/>
          </p:nvSpPr>
          <p:spPr>
            <a:xfrm>
              <a:off x="1004767" y="3787751"/>
              <a:ext cx="82265" cy="190227"/>
            </a:xfrm>
            <a:custGeom>
              <a:rect b="b" l="l" r="r" t="t"/>
              <a:pathLst>
                <a:path extrusionOk="0" h="9490" w="4104">
                  <a:moveTo>
                    <a:pt x="3474" y="1"/>
                  </a:moveTo>
                  <a:cubicBezTo>
                    <a:pt x="3410" y="1"/>
                    <a:pt x="3345" y="27"/>
                    <a:pt x="3303" y="83"/>
                  </a:cubicBezTo>
                  <a:cubicBezTo>
                    <a:pt x="1" y="3586"/>
                    <a:pt x="1935" y="9490"/>
                    <a:pt x="1935" y="9490"/>
                  </a:cubicBezTo>
                  <a:cubicBezTo>
                    <a:pt x="4104" y="4119"/>
                    <a:pt x="3837" y="1151"/>
                    <a:pt x="3670" y="150"/>
                  </a:cubicBezTo>
                  <a:cubicBezTo>
                    <a:pt x="3650" y="53"/>
                    <a:pt x="3563" y="1"/>
                    <a:pt x="347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59"/>
            <p:cNvSpPr/>
            <p:nvPr/>
          </p:nvSpPr>
          <p:spPr>
            <a:xfrm>
              <a:off x="731955" y="3388996"/>
              <a:ext cx="102330" cy="171084"/>
            </a:xfrm>
            <a:custGeom>
              <a:rect b="b" l="l" r="r" t="t"/>
              <a:pathLst>
                <a:path extrusionOk="0" h="8535" w="5105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59"/>
            <p:cNvSpPr/>
            <p:nvPr/>
          </p:nvSpPr>
          <p:spPr>
            <a:xfrm>
              <a:off x="731955" y="3388996"/>
              <a:ext cx="102330" cy="171084"/>
            </a:xfrm>
            <a:custGeom>
              <a:rect b="b" l="l" r="r" t="t"/>
              <a:pathLst>
                <a:path extrusionOk="0" h="8535" w="5105">
                  <a:moveTo>
                    <a:pt x="727" y="0"/>
                  </a:moveTo>
                  <a:cubicBezTo>
                    <a:pt x="626" y="0"/>
                    <a:pt x="535" y="82"/>
                    <a:pt x="535" y="195"/>
                  </a:cubicBezTo>
                  <a:cubicBezTo>
                    <a:pt x="1" y="4965"/>
                    <a:pt x="5105" y="8535"/>
                    <a:pt x="5105" y="8535"/>
                  </a:cubicBezTo>
                  <a:cubicBezTo>
                    <a:pt x="3603" y="2931"/>
                    <a:pt x="1602" y="696"/>
                    <a:pt x="868" y="62"/>
                  </a:cubicBezTo>
                  <a:cubicBezTo>
                    <a:pt x="825" y="19"/>
                    <a:pt x="775" y="0"/>
                    <a:pt x="7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59"/>
            <p:cNvSpPr/>
            <p:nvPr/>
          </p:nvSpPr>
          <p:spPr>
            <a:xfrm>
              <a:off x="760719" y="3428344"/>
              <a:ext cx="72222" cy="131736"/>
            </a:xfrm>
            <a:custGeom>
              <a:rect b="b" l="l" r="r" t="t"/>
              <a:pathLst>
                <a:path extrusionOk="0" h="6572" w="3603">
                  <a:moveTo>
                    <a:pt x="0" y="0"/>
                  </a:moveTo>
                  <a:lnTo>
                    <a:pt x="0" y="0"/>
                  </a:lnTo>
                  <a:cubicBezTo>
                    <a:pt x="100" y="334"/>
                    <a:pt x="234" y="701"/>
                    <a:pt x="434" y="1001"/>
                  </a:cubicBezTo>
                  <a:cubicBezTo>
                    <a:pt x="734" y="1635"/>
                    <a:pt x="1134" y="2469"/>
                    <a:pt x="1635" y="3369"/>
                  </a:cubicBezTo>
                  <a:cubicBezTo>
                    <a:pt x="2135" y="4303"/>
                    <a:pt x="2602" y="5104"/>
                    <a:pt x="2969" y="5671"/>
                  </a:cubicBezTo>
                  <a:cubicBezTo>
                    <a:pt x="3136" y="6005"/>
                    <a:pt x="3369" y="6305"/>
                    <a:pt x="3603" y="6572"/>
                  </a:cubicBezTo>
                  <a:cubicBezTo>
                    <a:pt x="3469" y="6238"/>
                    <a:pt x="3303" y="5904"/>
                    <a:pt x="3102" y="5604"/>
                  </a:cubicBezTo>
                  <a:cubicBezTo>
                    <a:pt x="2736" y="4937"/>
                    <a:pt x="2302" y="4137"/>
                    <a:pt x="1868" y="3269"/>
                  </a:cubicBezTo>
                  <a:lnTo>
                    <a:pt x="601" y="934"/>
                  </a:lnTo>
                  <a:cubicBezTo>
                    <a:pt x="434" y="601"/>
                    <a:pt x="234" y="2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59"/>
            <p:cNvSpPr/>
            <p:nvPr/>
          </p:nvSpPr>
          <p:spPr>
            <a:xfrm>
              <a:off x="845169" y="3744975"/>
              <a:ext cx="157614" cy="115319"/>
            </a:xfrm>
            <a:custGeom>
              <a:rect b="b" l="l" r="r" t="t"/>
              <a:pathLst>
                <a:path extrusionOk="0" h="5753" w="7863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59"/>
            <p:cNvSpPr/>
            <p:nvPr/>
          </p:nvSpPr>
          <p:spPr>
            <a:xfrm>
              <a:off x="845169" y="3744975"/>
              <a:ext cx="157614" cy="115319"/>
            </a:xfrm>
            <a:custGeom>
              <a:rect b="b" l="l" r="r" t="t"/>
              <a:pathLst>
                <a:path extrusionOk="0" h="5753" w="7863">
                  <a:moveTo>
                    <a:pt x="227" y="0"/>
                  </a:moveTo>
                  <a:cubicBezTo>
                    <a:pt x="111" y="0"/>
                    <a:pt x="1" y="141"/>
                    <a:pt x="57" y="282"/>
                  </a:cubicBezTo>
                  <a:cubicBezTo>
                    <a:pt x="1691" y="4786"/>
                    <a:pt x="7863" y="5753"/>
                    <a:pt x="7863" y="5753"/>
                  </a:cubicBezTo>
                  <a:cubicBezTo>
                    <a:pt x="4026" y="1383"/>
                    <a:pt x="1258" y="282"/>
                    <a:pt x="290" y="16"/>
                  </a:cubicBezTo>
                  <a:cubicBezTo>
                    <a:pt x="270" y="5"/>
                    <a:pt x="248" y="0"/>
                    <a:pt x="2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59"/>
            <p:cNvSpPr/>
            <p:nvPr/>
          </p:nvSpPr>
          <p:spPr>
            <a:xfrm>
              <a:off x="878403" y="3774702"/>
              <a:ext cx="123036" cy="86274"/>
            </a:xfrm>
            <a:custGeom>
              <a:rect b="b" l="l" r="r" t="t"/>
              <a:pathLst>
                <a:path extrusionOk="0" h="4304" w="6138">
                  <a:moveTo>
                    <a:pt x="0" y="0"/>
                  </a:moveTo>
                  <a:lnTo>
                    <a:pt x="0" y="0"/>
                  </a:lnTo>
                  <a:cubicBezTo>
                    <a:pt x="234" y="267"/>
                    <a:pt x="534" y="501"/>
                    <a:pt x="834" y="734"/>
                  </a:cubicBezTo>
                  <a:cubicBezTo>
                    <a:pt x="1368" y="1134"/>
                    <a:pt x="2102" y="1701"/>
                    <a:pt x="2969" y="2302"/>
                  </a:cubicBezTo>
                  <a:cubicBezTo>
                    <a:pt x="3803" y="2936"/>
                    <a:pt x="4570" y="3436"/>
                    <a:pt x="5170" y="3803"/>
                  </a:cubicBezTo>
                  <a:cubicBezTo>
                    <a:pt x="5471" y="4003"/>
                    <a:pt x="5804" y="4170"/>
                    <a:pt x="6138" y="4303"/>
                  </a:cubicBezTo>
                  <a:cubicBezTo>
                    <a:pt x="5871" y="4070"/>
                    <a:pt x="5571" y="3836"/>
                    <a:pt x="5237" y="3670"/>
                  </a:cubicBezTo>
                  <a:cubicBezTo>
                    <a:pt x="4637" y="3203"/>
                    <a:pt x="3903" y="2702"/>
                    <a:pt x="3102" y="2135"/>
                  </a:cubicBezTo>
                  <a:lnTo>
                    <a:pt x="934" y="601"/>
                  </a:lnTo>
                  <a:cubicBezTo>
                    <a:pt x="634" y="367"/>
                    <a:pt x="334" y="1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60"/>
          <p:cNvSpPr txBox="1"/>
          <p:nvPr>
            <p:ph type="title"/>
          </p:nvPr>
        </p:nvSpPr>
        <p:spPr>
          <a:xfrm>
            <a:off x="4078375" y="1169350"/>
            <a:ext cx="4634700" cy="224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</a:t>
            </a:r>
            <a:endParaRPr/>
          </a:p>
        </p:txBody>
      </p:sp>
      <p:sp>
        <p:nvSpPr>
          <p:cNvPr id="1305" name="Google Shape;1305;p60"/>
          <p:cNvSpPr txBox="1"/>
          <p:nvPr>
            <p:ph idx="1" type="subTitle"/>
          </p:nvPr>
        </p:nvSpPr>
        <p:spPr>
          <a:xfrm>
            <a:off x="4078375" y="3419050"/>
            <a:ext cx="32037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icksand"/>
                <a:ea typeface="Quicksand"/>
                <a:cs typeface="Quicksand"/>
                <a:sym typeface="Quicksand"/>
              </a:rPr>
              <a:t>Group 13 - Twitter Client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  <p:grpSp>
        <p:nvGrpSpPr>
          <p:cNvPr id="1306" name="Google Shape;1306;p60"/>
          <p:cNvGrpSpPr/>
          <p:nvPr/>
        </p:nvGrpSpPr>
        <p:grpSpPr>
          <a:xfrm>
            <a:off x="643925" y="1169341"/>
            <a:ext cx="3203609" cy="3099014"/>
            <a:chOff x="524689" y="763903"/>
            <a:chExt cx="3737731" cy="3615697"/>
          </a:xfrm>
        </p:grpSpPr>
        <p:grpSp>
          <p:nvGrpSpPr>
            <p:cNvPr id="1307" name="Google Shape;1307;p60"/>
            <p:cNvGrpSpPr/>
            <p:nvPr/>
          </p:nvGrpSpPr>
          <p:grpSpPr>
            <a:xfrm>
              <a:off x="3312267" y="2949449"/>
              <a:ext cx="928765" cy="1369555"/>
              <a:chOff x="3312267" y="2949449"/>
              <a:chExt cx="928765" cy="1369555"/>
            </a:xfrm>
          </p:grpSpPr>
          <p:sp>
            <p:nvSpPr>
              <p:cNvPr id="1308" name="Google Shape;1308;p60"/>
              <p:cNvSpPr/>
              <p:nvPr/>
            </p:nvSpPr>
            <p:spPr>
              <a:xfrm>
                <a:off x="3312267" y="2949449"/>
                <a:ext cx="928765" cy="1369555"/>
              </a:xfrm>
              <a:custGeom>
                <a:rect b="b" l="l" r="r" t="t"/>
                <a:pathLst>
                  <a:path extrusionOk="0" h="68324" w="46334">
                    <a:moveTo>
                      <a:pt x="28037" y="1"/>
                    </a:moveTo>
                    <a:cubicBezTo>
                      <a:pt x="27074" y="1"/>
                      <a:pt x="26101" y="230"/>
                      <a:pt x="25251" y="675"/>
                    </a:cubicBezTo>
                    <a:cubicBezTo>
                      <a:pt x="23117" y="1842"/>
                      <a:pt x="21749" y="4110"/>
                      <a:pt x="21082" y="6479"/>
                    </a:cubicBezTo>
                    <a:cubicBezTo>
                      <a:pt x="20448" y="8880"/>
                      <a:pt x="20415" y="11382"/>
                      <a:pt x="20348" y="13851"/>
                    </a:cubicBezTo>
                    <a:cubicBezTo>
                      <a:pt x="20248" y="16319"/>
                      <a:pt x="20114" y="18821"/>
                      <a:pt x="19247" y="21123"/>
                    </a:cubicBezTo>
                    <a:cubicBezTo>
                      <a:pt x="19014" y="21790"/>
                      <a:pt x="18580" y="22524"/>
                      <a:pt x="17880" y="22624"/>
                    </a:cubicBezTo>
                    <a:cubicBezTo>
                      <a:pt x="17825" y="22631"/>
                      <a:pt x="17771" y="22635"/>
                      <a:pt x="17718" y="22635"/>
                    </a:cubicBezTo>
                    <a:cubicBezTo>
                      <a:pt x="17082" y="22635"/>
                      <a:pt x="16519" y="22107"/>
                      <a:pt x="16212" y="21523"/>
                    </a:cubicBezTo>
                    <a:cubicBezTo>
                      <a:pt x="15878" y="20922"/>
                      <a:pt x="15678" y="20222"/>
                      <a:pt x="15278" y="19622"/>
                    </a:cubicBezTo>
                    <a:cubicBezTo>
                      <a:pt x="14749" y="18917"/>
                      <a:pt x="13877" y="18585"/>
                      <a:pt x="12985" y="18585"/>
                    </a:cubicBezTo>
                    <a:cubicBezTo>
                      <a:pt x="12187" y="18585"/>
                      <a:pt x="11373" y="18851"/>
                      <a:pt x="10774" y="19355"/>
                    </a:cubicBezTo>
                    <a:cubicBezTo>
                      <a:pt x="9507" y="20455"/>
                      <a:pt x="9073" y="22323"/>
                      <a:pt x="9273" y="24025"/>
                    </a:cubicBezTo>
                    <a:cubicBezTo>
                      <a:pt x="9474" y="25693"/>
                      <a:pt x="10207" y="27260"/>
                      <a:pt x="10941" y="28828"/>
                    </a:cubicBezTo>
                    <a:lnTo>
                      <a:pt x="15044" y="37434"/>
                    </a:lnTo>
                    <a:cubicBezTo>
                      <a:pt x="15778" y="38969"/>
                      <a:pt x="16479" y="40870"/>
                      <a:pt x="15478" y="42238"/>
                    </a:cubicBezTo>
                    <a:cubicBezTo>
                      <a:pt x="14813" y="43144"/>
                      <a:pt x="13630" y="43448"/>
                      <a:pt x="12495" y="43448"/>
                    </a:cubicBezTo>
                    <a:cubicBezTo>
                      <a:pt x="12377" y="43448"/>
                      <a:pt x="12259" y="43445"/>
                      <a:pt x="12142" y="43439"/>
                    </a:cubicBezTo>
                    <a:cubicBezTo>
                      <a:pt x="10241" y="43372"/>
                      <a:pt x="8439" y="42738"/>
                      <a:pt x="6872" y="41671"/>
                    </a:cubicBezTo>
                    <a:cubicBezTo>
                      <a:pt x="5704" y="40870"/>
                      <a:pt x="4570" y="39736"/>
                      <a:pt x="3169" y="39736"/>
                    </a:cubicBezTo>
                    <a:cubicBezTo>
                      <a:pt x="1468" y="39736"/>
                      <a:pt x="200" y="41470"/>
                      <a:pt x="100" y="43205"/>
                    </a:cubicBezTo>
                    <a:cubicBezTo>
                      <a:pt x="0" y="44906"/>
                      <a:pt x="934" y="46441"/>
                      <a:pt x="1601" y="48042"/>
                    </a:cubicBezTo>
                    <a:cubicBezTo>
                      <a:pt x="5637" y="57482"/>
                      <a:pt x="12276" y="66488"/>
                      <a:pt x="22850" y="68323"/>
                    </a:cubicBezTo>
                    <a:lnTo>
                      <a:pt x="22983" y="68323"/>
                    </a:lnTo>
                    <a:cubicBezTo>
                      <a:pt x="28721" y="67823"/>
                      <a:pt x="32924" y="65721"/>
                      <a:pt x="37060" y="61718"/>
                    </a:cubicBezTo>
                    <a:cubicBezTo>
                      <a:pt x="41163" y="57715"/>
                      <a:pt x="44032" y="52478"/>
                      <a:pt x="45566" y="46908"/>
                    </a:cubicBezTo>
                    <a:cubicBezTo>
                      <a:pt x="46000" y="45307"/>
                      <a:pt x="46333" y="43639"/>
                      <a:pt x="46133" y="41971"/>
                    </a:cubicBezTo>
                    <a:cubicBezTo>
                      <a:pt x="45900" y="40336"/>
                      <a:pt x="45032" y="38702"/>
                      <a:pt x="43565" y="37901"/>
                    </a:cubicBezTo>
                    <a:cubicBezTo>
                      <a:pt x="42934" y="37557"/>
                      <a:pt x="42254" y="37405"/>
                      <a:pt x="41563" y="37405"/>
                    </a:cubicBezTo>
                    <a:cubicBezTo>
                      <a:pt x="39843" y="37405"/>
                      <a:pt x="38055" y="38351"/>
                      <a:pt x="36793" y="39636"/>
                    </a:cubicBezTo>
                    <a:cubicBezTo>
                      <a:pt x="35859" y="40603"/>
                      <a:pt x="35125" y="41737"/>
                      <a:pt x="34024" y="42505"/>
                    </a:cubicBezTo>
                    <a:cubicBezTo>
                      <a:pt x="33375" y="42957"/>
                      <a:pt x="32563" y="43259"/>
                      <a:pt x="31787" y="43259"/>
                    </a:cubicBezTo>
                    <a:cubicBezTo>
                      <a:pt x="31248" y="43259"/>
                      <a:pt x="30726" y="43113"/>
                      <a:pt x="30288" y="42771"/>
                    </a:cubicBezTo>
                    <a:cubicBezTo>
                      <a:pt x="29221" y="41937"/>
                      <a:pt x="29154" y="40303"/>
                      <a:pt x="29688" y="39069"/>
                    </a:cubicBezTo>
                    <a:cubicBezTo>
                      <a:pt x="30222" y="37835"/>
                      <a:pt x="31256" y="36934"/>
                      <a:pt x="32190" y="35967"/>
                    </a:cubicBezTo>
                    <a:cubicBezTo>
                      <a:pt x="34825" y="33331"/>
                      <a:pt x="36960" y="30229"/>
                      <a:pt x="38561" y="26860"/>
                    </a:cubicBezTo>
                    <a:cubicBezTo>
                      <a:pt x="39362" y="25159"/>
                      <a:pt x="39895" y="22891"/>
                      <a:pt x="38528" y="21623"/>
                    </a:cubicBezTo>
                    <a:cubicBezTo>
                      <a:pt x="37981" y="21095"/>
                      <a:pt x="37254" y="20898"/>
                      <a:pt x="36490" y="20898"/>
                    </a:cubicBezTo>
                    <a:cubicBezTo>
                      <a:pt x="35901" y="20898"/>
                      <a:pt x="35291" y="21015"/>
                      <a:pt x="34725" y="21189"/>
                    </a:cubicBezTo>
                    <a:cubicBezTo>
                      <a:pt x="33424" y="21623"/>
                      <a:pt x="32256" y="22323"/>
                      <a:pt x="30922" y="22457"/>
                    </a:cubicBezTo>
                    <a:cubicBezTo>
                      <a:pt x="30793" y="22475"/>
                      <a:pt x="30661" y="22484"/>
                      <a:pt x="30528" y="22484"/>
                    </a:cubicBezTo>
                    <a:cubicBezTo>
                      <a:pt x="29454" y="22484"/>
                      <a:pt x="28302" y="21894"/>
                      <a:pt x="28154" y="20856"/>
                    </a:cubicBezTo>
                    <a:cubicBezTo>
                      <a:pt x="28087" y="20189"/>
                      <a:pt x="28420" y="19588"/>
                      <a:pt x="28754" y="19021"/>
                    </a:cubicBezTo>
                    <a:cubicBezTo>
                      <a:pt x="30555" y="15819"/>
                      <a:pt x="31923" y="12383"/>
                      <a:pt x="32723" y="8814"/>
                    </a:cubicBezTo>
                    <a:cubicBezTo>
                      <a:pt x="33291" y="6412"/>
                      <a:pt x="33524" y="3610"/>
                      <a:pt x="31956" y="1709"/>
                    </a:cubicBezTo>
                    <a:cubicBezTo>
                      <a:pt x="31003" y="553"/>
                      <a:pt x="29532" y="1"/>
                      <a:pt x="28037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" name="Google Shape;1309;p60"/>
              <p:cNvSpPr/>
              <p:nvPr/>
            </p:nvSpPr>
            <p:spPr>
              <a:xfrm>
                <a:off x="3729484" y="2962298"/>
                <a:ext cx="159157" cy="1354681"/>
              </a:xfrm>
              <a:custGeom>
                <a:rect b="b" l="l" r="r" t="t"/>
                <a:pathLst>
                  <a:path extrusionOk="0" h="67582" w="7940">
                    <a:moveTo>
                      <a:pt x="7940" y="0"/>
                    </a:moveTo>
                    <a:lnTo>
                      <a:pt x="7940" y="0"/>
                    </a:lnTo>
                    <a:cubicBezTo>
                      <a:pt x="7873" y="67"/>
                      <a:pt x="7840" y="134"/>
                      <a:pt x="7807" y="200"/>
                    </a:cubicBezTo>
                    <a:cubicBezTo>
                      <a:pt x="7740" y="334"/>
                      <a:pt x="7640" y="567"/>
                      <a:pt x="7540" y="801"/>
                    </a:cubicBezTo>
                    <a:cubicBezTo>
                      <a:pt x="7273" y="1335"/>
                      <a:pt x="6906" y="2135"/>
                      <a:pt x="6472" y="3203"/>
                    </a:cubicBezTo>
                    <a:cubicBezTo>
                      <a:pt x="5205" y="6138"/>
                      <a:pt x="4204" y="9173"/>
                      <a:pt x="3437" y="12309"/>
                    </a:cubicBezTo>
                    <a:cubicBezTo>
                      <a:pt x="2936" y="14277"/>
                      <a:pt x="2503" y="16479"/>
                      <a:pt x="2036" y="18780"/>
                    </a:cubicBezTo>
                    <a:cubicBezTo>
                      <a:pt x="1602" y="21115"/>
                      <a:pt x="1168" y="23651"/>
                      <a:pt x="802" y="26286"/>
                    </a:cubicBezTo>
                    <a:cubicBezTo>
                      <a:pt x="401" y="29088"/>
                      <a:pt x="134" y="31890"/>
                      <a:pt x="34" y="34725"/>
                    </a:cubicBezTo>
                    <a:cubicBezTo>
                      <a:pt x="1" y="36193"/>
                      <a:pt x="34" y="37661"/>
                      <a:pt x="101" y="39195"/>
                    </a:cubicBezTo>
                    <a:cubicBezTo>
                      <a:pt x="134" y="40696"/>
                      <a:pt x="201" y="42230"/>
                      <a:pt x="234" y="43765"/>
                    </a:cubicBezTo>
                    <a:cubicBezTo>
                      <a:pt x="401" y="49602"/>
                      <a:pt x="868" y="55440"/>
                      <a:pt x="1702" y="61244"/>
                    </a:cubicBezTo>
                    <a:cubicBezTo>
                      <a:pt x="2503" y="66548"/>
                      <a:pt x="1769" y="63746"/>
                      <a:pt x="3170" y="67582"/>
                    </a:cubicBezTo>
                    <a:lnTo>
                      <a:pt x="3370" y="67515"/>
                    </a:lnTo>
                    <a:cubicBezTo>
                      <a:pt x="2036" y="63679"/>
                      <a:pt x="2803" y="66515"/>
                      <a:pt x="2002" y="61177"/>
                    </a:cubicBezTo>
                    <a:cubicBezTo>
                      <a:pt x="1202" y="55407"/>
                      <a:pt x="735" y="49602"/>
                      <a:pt x="568" y="43765"/>
                    </a:cubicBezTo>
                    <a:cubicBezTo>
                      <a:pt x="501" y="42230"/>
                      <a:pt x="468" y="40696"/>
                      <a:pt x="401" y="39195"/>
                    </a:cubicBezTo>
                    <a:cubicBezTo>
                      <a:pt x="368" y="37661"/>
                      <a:pt x="335" y="36193"/>
                      <a:pt x="368" y="34725"/>
                    </a:cubicBezTo>
                    <a:cubicBezTo>
                      <a:pt x="468" y="31923"/>
                      <a:pt x="701" y="29121"/>
                      <a:pt x="1102" y="26352"/>
                    </a:cubicBezTo>
                    <a:cubicBezTo>
                      <a:pt x="1435" y="23717"/>
                      <a:pt x="1869" y="21182"/>
                      <a:pt x="2303" y="18847"/>
                    </a:cubicBezTo>
                    <a:cubicBezTo>
                      <a:pt x="2736" y="16512"/>
                      <a:pt x="3170" y="14311"/>
                      <a:pt x="3670" y="12342"/>
                    </a:cubicBezTo>
                    <a:cubicBezTo>
                      <a:pt x="4404" y="9240"/>
                      <a:pt x="5371" y="6205"/>
                      <a:pt x="6572" y="3236"/>
                    </a:cubicBezTo>
                    <a:cubicBezTo>
                      <a:pt x="7006" y="2202"/>
                      <a:pt x="7340" y="1368"/>
                      <a:pt x="7573" y="834"/>
                    </a:cubicBezTo>
                    <a:lnTo>
                      <a:pt x="7840" y="200"/>
                    </a:lnTo>
                    <a:cubicBezTo>
                      <a:pt x="7873" y="134"/>
                      <a:pt x="7907" y="67"/>
                      <a:pt x="7940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" name="Google Shape;1310;p60"/>
              <p:cNvSpPr/>
              <p:nvPr/>
            </p:nvSpPr>
            <p:spPr>
              <a:xfrm>
                <a:off x="3527571" y="3338082"/>
                <a:ext cx="204619" cy="318956"/>
              </a:xfrm>
              <a:custGeom>
                <a:rect b="b" l="l" r="r" t="t"/>
                <a:pathLst>
                  <a:path extrusionOk="0" h="15912" w="10208">
                    <a:moveTo>
                      <a:pt x="0" y="0"/>
                    </a:moveTo>
                    <a:lnTo>
                      <a:pt x="0" y="0"/>
                    </a:lnTo>
                    <a:cubicBezTo>
                      <a:pt x="100" y="234"/>
                      <a:pt x="234" y="434"/>
                      <a:pt x="400" y="634"/>
                    </a:cubicBezTo>
                    <a:cubicBezTo>
                      <a:pt x="701" y="1034"/>
                      <a:pt x="1068" y="1601"/>
                      <a:pt x="1568" y="2302"/>
                    </a:cubicBezTo>
                    <a:cubicBezTo>
                      <a:pt x="2502" y="3703"/>
                      <a:pt x="3769" y="5704"/>
                      <a:pt x="5104" y="7972"/>
                    </a:cubicBezTo>
                    <a:cubicBezTo>
                      <a:pt x="6438" y="10207"/>
                      <a:pt x="7672" y="12209"/>
                      <a:pt x="8606" y="13643"/>
                    </a:cubicBezTo>
                    <a:cubicBezTo>
                      <a:pt x="9073" y="14344"/>
                      <a:pt x="9440" y="14944"/>
                      <a:pt x="9740" y="15311"/>
                    </a:cubicBezTo>
                    <a:cubicBezTo>
                      <a:pt x="9874" y="15544"/>
                      <a:pt x="10007" y="15745"/>
                      <a:pt x="10207" y="15911"/>
                    </a:cubicBezTo>
                    <a:cubicBezTo>
                      <a:pt x="10107" y="15678"/>
                      <a:pt x="9974" y="15478"/>
                      <a:pt x="9807" y="15278"/>
                    </a:cubicBezTo>
                    <a:lnTo>
                      <a:pt x="8773" y="13543"/>
                    </a:lnTo>
                    <a:cubicBezTo>
                      <a:pt x="7839" y="12009"/>
                      <a:pt x="6705" y="10041"/>
                      <a:pt x="5337" y="7806"/>
                    </a:cubicBezTo>
                    <a:cubicBezTo>
                      <a:pt x="4003" y="5571"/>
                      <a:pt x="2735" y="3569"/>
                      <a:pt x="1701" y="2168"/>
                    </a:cubicBezTo>
                    <a:cubicBezTo>
                      <a:pt x="1201" y="1468"/>
                      <a:pt x="801" y="934"/>
                      <a:pt x="500" y="567"/>
                    </a:cubicBezTo>
                    <a:cubicBezTo>
                      <a:pt x="334" y="367"/>
                      <a:pt x="167" y="167"/>
                      <a:pt x="0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" name="Google Shape;1311;p60"/>
              <p:cNvSpPr/>
              <p:nvPr/>
            </p:nvSpPr>
            <p:spPr>
              <a:xfrm>
                <a:off x="3731508" y="3396914"/>
                <a:ext cx="363757" cy="260124"/>
              </a:xfrm>
              <a:custGeom>
                <a:rect b="b" l="l" r="r" t="t"/>
                <a:pathLst>
                  <a:path extrusionOk="0" h="12977" w="18147">
                    <a:moveTo>
                      <a:pt x="18146" y="0"/>
                    </a:moveTo>
                    <a:lnTo>
                      <a:pt x="18146" y="0"/>
                    </a:lnTo>
                    <a:cubicBezTo>
                      <a:pt x="17846" y="67"/>
                      <a:pt x="17579" y="201"/>
                      <a:pt x="17312" y="367"/>
                    </a:cubicBezTo>
                    <a:cubicBezTo>
                      <a:pt x="16812" y="601"/>
                      <a:pt x="16078" y="968"/>
                      <a:pt x="15211" y="1502"/>
                    </a:cubicBezTo>
                    <a:cubicBezTo>
                      <a:pt x="12943" y="2802"/>
                      <a:pt x="10708" y="4237"/>
                      <a:pt x="8573" y="5771"/>
                    </a:cubicBezTo>
                    <a:cubicBezTo>
                      <a:pt x="6071" y="7573"/>
                      <a:pt x="3903" y="9340"/>
                      <a:pt x="2368" y="10708"/>
                    </a:cubicBezTo>
                    <a:cubicBezTo>
                      <a:pt x="1601" y="11375"/>
                      <a:pt x="1034" y="11909"/>
                      <a:pt x="600" y="12309"/>
                    </a:cubicBezTo>
                    <a:cubicBezTo>
                      <a:pt x="400" y="12509"/>
                      <a:pt x="200" y="12743"/>
                      <a:pt x="0" y="12976"/>
                    </a:cubicBezTo>
                    <a:cubicBezTo>
                      <a:pt x="234" y="12810"/>
                      <a:pt x="467" y="12609"/>
                      <a:pt x="701" y="12409"/>
                    </a:cubicBezTo>
                    <a:cubicBezTo>
                      <a:pt x="1101" y="12042"/>
                      <a:pt x="1735" y="11509"/>
                      <a:pt x="2502" y="10875"/>
                    </a:cubicBezTo>
                    <a:cubicBezTo>
                      <a:pt x="4070" y="9574"/>
                      <a:pt x="6271" y="7839"/>
                      <a:pt x="8773" y="6038"/>
                    </a:cubicBezTo>
                    <a:cubicBezTo>
                      <a:pt x="11275" y="4237"/>
                      <a:pt x="13610" y="2702"/>
                      <a:pt x="15344" y="1668"/>
                    </a:cubicBezTo>
                    <a:cubicBezTo>
                      <a:pt x="16178" y="1135"/>
                      <a:pt x="16912" y="734"/>
                      <a:pt x="17379" y="434"/>
                    </a:cubicBezTo>
                    <a:cubicBezTo>
                      <a:pt x="17646" y="334"/>
                      <a:pt x="17913" y="167"/>
                      <a:pt x="18146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" name="Google Shape;1312;p60"/>
              <p:cNvSpPr/>
              <p:nvPr/>
            </p:nvSpPr>
            <p:spPr>
              <a:xfrm>
                <a:off x="3327642" y="3766002"/>
                <a:ext cx="437983" cy="413909"/>
              </a:xfrm>
              <a:custGeom>
                <a:rect b="b" l="l" r="r" t="t"/>
                <a:pathLst>
                  <a:path extrusionOk="0" h="20649" w="21850">
                    <a:moveTo>
                      <a:pt x="0" y="1"/>
                    </a:moveTo>
                    <a:cubicBezTo>
                      <a:pt x="0" y="1"/>
                      <a:pt x="67" y="67"/>
                      <a:pt x="200" y="234"/>
                    </a:cubicBezTo>
                    <a:lnTo>
                      <a:pt x="834" y="835"/>
                    </a:lnTo>
                    <a:lnTo>
                      <a:pt x="3203" y="3036"/>
                    </a:lnTo>
                    <a:cubicBezTo>
                      <a:pt x="5171" y="4904"/>
                      <a:pt x="7839" y="7506"/>
                      <a:pt x="10808" y="10441"/>
                    </a:cubicBezTo>
                    <a:cubicBezTo>
                      <a:pt x="13743" y="13377"/>
                      <a:pt x="16445" y="15979"/>
                      <a:pt x="18480" y="17813"/>
                    </a:cubicBezTo>
                    <a:cubicBezTo>
                      <a:pt x="19481" y="18714"/>
                      <a:pt x="20315" y="19448"/>
                      <a:pt x="20915" y="19948"/>
                    </a:cubicBezTo>
                    <a:lnTo>
                      <a:pt x="21582" y="20482"/>
                    </a:lnTo>
                    <a:cubicBezTo>
                      <a:pt x="21649" y="20549"/>
                      <a:pt x="21749" y="20615"/>
                      <a:pt x="21816" y="20649"/>
                    </a:cubicBezTo>
                    <a:cubicBezTo>
                      <a:pt x="21849" y="20649"/>
                      <a:pt x="21749" y="20582"/>
                      <a:pt x="21616" y="20449"/>
                    </a:cubicBezTo>
                    <a:lnTo>
                      <a:pt x="20982" y="19848"/>
                    </a:lnTo>
                    <a:lnTo>
                      <a:pt x="18647" y="17647"/>
                    </a:lnTo>
                    <a:cubicBezTo>
                      <a:pt x="16646" y="15779"/>
                      <a:pt x="13977" y="13143"/>
                      <a:pt x="11008" y="10208"/>
                    </a:cubicBezTo>
                    <a:cubicBezTo>
                      <a:pt x="8073" y="7306"/>
                      <a:pt x="5371" y="4671"/>
                      <a:pt x="3336" y="2869"/>
                    </a:cubicBezTo>
                    <a:cubicBezTo>
                      <a:pt x="2335" y="1935"/>
                      <a:pt x="1501" y="1201"/>
                      <a:pt x="934" y="734"/>
                    </a:cubicBezTo>
                    <a:lnTo>
                      <a:pt x="234" y="167"/>
                    </a:lnTo>
                    <a:cubicBezTo>
                      <a:pt x="167" y="101"/>
                      <a:pt x="100" y="34"/>
                      <a:pt x="0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" name="Google Shape;1313;p60"/>
              <p:cNvSpPr/>
              <p:nvPr/>
            </p:nvSpPr>
            <p:spPr>
              <a:xfrm>
                <a:off x="3764923" y="3762655"/>
                <a:ext cx="449349" cy="417257"/>
              </a:xfrm>
              <a:custGeom>
                <a:rect b="b" l="l" r="r" t="t"/>
                <a:pathLst>
                  <a:path extrusionOk="0" h="20816" w="22417">
                    <a:moveTo>
                      <a:pt x="22417" y="1"/>
                    </a:moveTo>
                    <a:lnTo>
                      <a:pt x="22417" y="1"/>
                    </a:lnTo>
                    <a:cubicBezTo>
                      <a:pt x="22317" y="34"/>
                      <a:pt x="22250" y="101"/>
                      <a:pt x="22150" y="168"/>
                    </a:cubicBezTo>
                    <a:lnTo>
                      <a:pt x="21483" y="735"/>
                    </a:lnTo>
                    <a:cubicBezTo>
                      <a:pt x="20883" y="1235"/>
                      <a:pt x="20049" y="1969"/>
                      <a:pt x="19015" y="2903"/>
                    </a:cubicBezTo>
                    <a:cubicBezTo>
                      <a:pt x="16913" y="4738"/>
                      <a:pt x="14144" y="7373"/>
                      <a:pt x="11075" y="10275"/>
                    </a:cubicBezTo>
                    <a:cubicBezTo>
                      <a:pt x="8040" y="13210"/>
                      <a:pt x="5271" y="15846"/>
                      <a:pt x="3237" y="17714"/>
                    </a:cubicBezTo>
                    <a:lnTo>
                      <a:pt x="868" y="19948"/>
                    </a:lnTo>
                    <a:lnTo>
                      <a:pt x="201" y="20582"/>
                    </a:lnTo>
                    <a:cubicBezTo>
                      <a:pt x="134" y="20649"/>
                      <a:pt x="68" y="20716"/>
                      <a:pt x="1" y="20816"/>
                    </a:cubicBezTo>
                    <a:cubicBezTo>
                      <a:pt x="101" y="20749"/>
                      <a:pt x="168" y="20682"/>
                      <a:pt x="234" y="20616"/>
                    </a:cubicBezTo>
                    <a:lnTo>
                      <a:pt x="935" y="20049"/>
                    </a:lnTo>
                    <a:cubicBezTo>
                      <a:pt x="1535" y="19548"/>
                      <a:pt x="2369" y="18814"/>
                      <a:pt x="3403" y="17880"/>
                    </a:cubicBezTo>
                    <a:cubicBezTo>
                      <a:pt x="5471" y="16046"/>
                      <a:pt x="8273" y="13444"/>
                      <a:pt x="11309" y="10508"/>
                    </a:cubicBezTo>
                    <a:cubicBezTo>
                      <a:pt x="14378" y="7606"/>
                      <a:pt x="17147" y="4971"/>
                      <a:pt x="19148" y="3070"/>
                    </a:cubicBezTo>
                    <a:lnTo>
                      <a:pt x="21550" y="835"/>
                    </a:lnTo>
                    <a:lnTo>
                      <a:pt x="22217" y="234"/>
                    </a:lnTo>
                    <a:cubicBezTo>
                      <a:pt x="22350" y="101"/>
                      <a:pt x="22417" y="1"/>
                      <a:pt x="22417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14" name="Google Shape;1314;p60"/>
            <p:cNvSpPr/>
            <p:nvPr/>
          </p:nvSpPr>
          <p:spPr>
            <a:xfrm>
              <a:off x="2804768" y="1449822"/>
              <a:ext cx="452676" cy="806410"/>
            </a:xfrm>
            <a:custGeom>
              <a:rect b="b" l="l" r="r" t="t"/>
              <a:pathLst>
                <a:path extrusionOk="0" h="40230" w="22583">
                  <a:moveTo>
                    <a:pt x="22549" y="0"/>
                  </a:moveTo>
                  <a:cubicBezTo>
                    <a:pt x="22464" y="0"/>
                    <a:pt x="17401" y="8961"/>
                    <a:pt x="11208" y="20081"/>
                  </a:cubicBezTo>
                  <a:cubicBezTo>
                    <a:pt x="4970" y="31189"/>
                    <a:pt x="0" y="40229"/>
                    <a:pt x="33" y="40229"/>
                  </a:cubicBezTo>
                  <a:cubicBezTo>
                    <a:pt x="34" y="40229"/>
                    <a:pt x="34" y="40229"/>
                    <a:pt x="34" y="40229"/>
                  </a:cubicBezTo>
                  <a:cubicBezTo>
                    <a:pt x="119" y="40229"/>
                    <a:pt x="5182" y="31269"/>
                    <a:pt x="11375" y="20181"/>
                  </a:cubicBezTo>
                  <a:cubicBezTo>
                    <a:pt x="17613" y="9040"/>
                    <a:pt x="22583" y="34"/>
                    <a:pt x="22549" y="0"/>
                  </a:cubicBezTo>
                  <a:cubicBezTo>
                    <a:pt x="22549" y="0"/>
                    <a:pt x="22549" y="0"/>
                    <a:pt x="2254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60"/>
            <p:cNvSpPr/>
            <p:nvPr/>
          </p:nvSpPr>
          <p:spPr>
            <a:xfrm>
              <a:off x="3690035" y="1909174"/>
              <a:ext cx="278185" cy="291555"/>
            </a:xfrm>
            <a:custGeom>
              <a:rect b="b" l="l" r="r" t="t"/>
              <a:pathLst>
                <a:path extrusionOk="0" h="14545" w="13878">
                  <a:moveTo>
                    <a:pt x="6973" y="1"/>
                  </a:moveTo>
                  <a:cubicBezTo>
                    <a:pt x="4938" y="1"/>
                    <a:pt x="3303" y="1735"/>
                    <a:pt x="3303" y="3870"/>
                  </a:cubicBezTo>
                  <a:cubicBezTo>
                    <a:pt x="3270" y="5438"/>
                    <a:pt x="4204" y="6872"/>
                    <a:pt x="5638" y="7506"/>
                  </a:cubicBezTo>
                  <a:cubicBezTo>
                    <a:pt x="1" y="8340"/>
                    <a:pt x="268" y="14478"/>
                    <a:pt x="268" y="14478"/>
                  </a:cubicBezTo>
                  <a:lnTo>
                    <a:pt x="13544" y="14544"/>
                  </a:lnTo>
                  <a:cubicBezTo>
                    <a:pt x="13544" y="14544"/>
                    <a:pt x="13877" y="8373"/>
                    <a:pt x="8307" y="7506"/>
                  </a:cubicBezTo>
                  <a:cubicBezTo>
                    <a:pt x="9708" y="6872"/>
                    <a:pt x="10642" y="5471"/>
                    <a:pt x="10608" y="3903"/>
                  </a:cubicBezTo>
                  <a:cubicBezTo>
                    <a:pt x="10608" y="1769"/>
                    <a:pt x="9007" y="1"/>
                    <a:pt x="697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60"/>
            <p:cNvSpPr/>
            <p:nvPr/>
          </p:nvSpPr>
          <p:spPr>
            <a:xfrm>
              <a:off x="3512176" y="1770522"/>
              <a:ext cx="609829" cy="586657"/>
            </a:xfrm>
            <a:custGeom>
              <a:rect b="b" l="l" r="r" t="t"/>
              <a:pathLst>
                <a:path extrusionOk="0" h="29267" w="30423">
                  <a:moveTo>
                    <a:pt x="15779" y="413"/>
                  </a:moveTo>
                  <a:cubicBezTo>
                    <a:pt x="23618" y="446"/>
                    <a:pt x="29989" y="6818"/>
                    <a:pt x="29989" y="14657"/>
                  </a:cubicBezTo>
                  <a:cubicBezTo>
                    <a:pt x="29989" y="20394"/>
                    <a:pt x="26553" y="25598"/>
                    <a:pt x="21216" y="27799"/>
                  </a:cubicBezTo>
                  <a:cubicBezTo>
                    <a:pt x="19466" y="28526"/>
                    <a:pt x="17630" y="28878"/>
                    <a:pt x="15807" y="28878"/>
                  </a:cubicBezTo>
                  <a:cubicBezTo>
                    <a:pt x="12106" y="28878"/>
                    <a:pt x="8465" y="27424"/>
                    <a:pt x="5738" y="24697"/>
                  </a:cubicBezTo>
                  <a:cubicBezTo>
                    <a:pt x="1669" y="20627"/>
                    <a:pt x="435" y="14523"/>
                    <a:pt x="2636" y="9219"/>
                  </a:cubicBezTo>
                  <a:cubicBezTo>
                    <a:pt x="4838" y="3882"/>
                    <a:pt x="10041" y="413"/>
                    <a:pt x="15779" y="413"/>
                  </a:cubicBezTo>
                  <a:close/>
                  <a:moveTo>
                    <a:pt x="15792" y="0"/>
                  </a:moveTo>
                  <a:cubicBezTo>
                    <a:pt x="11978" y="0"/>
                    <a:pt x="8230" y="1491"/>
                    <a:pt x="5438" y="4282"/>
                  </a:cubicBezTo>
                  <a:cubicBezTo>
                    <a:pt x="1235" y="8485"/>
                    <a:pt x="1" y="14790"/>
                    <a:pt x="2269" y="20261"/>
                  </a:cubicBezTo>
                  <a:cubicBezTo>
                    <a:pt x="4537" y="25731"/>
                    <a:pt x="9875" y="29267"/>
                    <a:pt x="15779" y="29267"/>
                  </a:cubicBezTo>
                  <a:cubicBezTo>
                    <a:pt x="23851" y="29267"/>
                    <a:pt x="30423" y="22729"/>
                    <a:pt x="30423" y="14657"/>
                  </a:cubicBezTo>
                  <a:cubicBezTo>
                    <a:pt x="30423" y="8719"/>
                    <a:pt x="26853" y="3382"/>
                    <a:pt x="21383" y="1113"/>
                  </a:cubicBezTo>
                  <a:cubicBezTo>
                    <a:pt x="19575" y="364"/>
                    <a:pt x="17675" y="0"/>
                    <a:pt x="1579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60"/>
            <p:cNvSpPr/>
            <p:nvPr/>
          </p:nvSpPr>
          <p:spPr>
            <a:xfrm>
              <a:off x="778760" y="1229147"/>
              <a:ext cx="253449" cy="261487"/>
            </a:xfrm>
            <a:custGeom>
              <a:rect b="b" l="l" r="r" t="t"/>
              <a:pathLst>
                <a:path extrusionOk="0" h="13045" w="12644">
                  <a:moveTo>
                    <a:pt x="6279" y="1"/>
                  </a:moveTo>
                  <a:cubicBezTo>
                    <a:pt x="4471" y="1"/>
                    <a:pt x="3003" y="1489"/>
                    <a:pt x="3003" y="3304"/>
                  </a:cubicBezTo>
                  <a:cubicBezTo>
                    <a:pt x="2970" y="4738"/>
                    <a:pt x="3804" y="6072"/>
                    <a:pt x="5105" y="6639"/>
                  </a:cubicBezTo>
                  <a:cubicBezTo>
                    <a:pt x="1" y="7407"/>
                    <a:pt x="201" y="13011"/>
                    <a:pt x="201" y="13011"/>
                  </a:cubicBezTo>
                  <a:lnTo>
                    <a:pt x="12343" y="13044"/>
                  </a:lnTo>
                  <a:cubicBezTo>
                    <a:pt x="12343" y="13044"/>
                    <a:pt x="12643" y="7407"/>
                    <a:pt x="7540" y="6639"/>
                  </a:cubicBezTo>
                  <a:cubicBezTo>
                    <a:pt x="8841" y="6039"/>
                    <a:pt x="9674" y="4771"/>
                    <a:pt x="9674" y="3337"/>
                  </a:cubicBezTo>
                  <a:cubicBezTo>
                    <a:pt x="9674" y="1502"/>
                    <a:pt x="8173" y="1"/>
                    <a:pt x="6339" y="1"/>
                  </a:cubicBezTo>
                  <a:cubicBezTo>
                    <a:pt x="6319" y="1"/>
                    <a:pt x="6299" y="1"/>
                    <a:pt x="6279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60"/>
            <p:cNvSpPr/>
            <p:nvPr/>
          </p:nvSpPr>
          <p:spPr>
            <a:xfrm>
              <a:off x="615613" y="1097732"/>
              <a:ext cx="557010" cy="535983"/>
            </a:xfrm>
            <a:custGeom>
              <a:rect b="b" l="l" r="r" t="t"/>
              <a:pathLst>
                <a:path extrusionOk="0" h="26739" w="27788">
                  <a:moveTo>
                    <a:pt x="14411" y="420"/>
                  </a:moveTo>
                  <a:lnTo>
                    <a:pt x="14411" y="453"/>
                  </a:lnTo>
                  <a:cubicBezTo>
                    <a:pt x="21583" y="453"/>
                    <a:pt x="27354" y="6224"/>
                    <a:pt x="27387" y="13396"/>
                  </a:cubicBezTo>
                  <a:cubicBezTo>
                    <a:pt x="27387" y="18633"/>
                    <a:pt x="24218" y="23336"/>
                    <a:pt x="19381" y="25337"/>
                  </a:cubicBezTo>
                  <a:cubicBezTo>
                    <a:pt x="17778" y="26012"/>
                    <a:pt x="16094" y="26338"/>
                    <a:pt x="14424" y="26338"/>
                  </a:cubicBezTo>
                  <a:cubicBezTo>
                    <a:pt x="11057" y="26338"/>
                    <a:pt x="7747" y="25011"/>
                    <a:pt x="5271" y="22535"/>
                  </a:cubicBezTo>
                  <a:cubicBezTo>
                    <a:pt x="1569" y="18833"/>
                    <a:pt x="434" y="13262"/>
                    <a:pt x="2469" y="8425"/>
                  </a:cubicBezTo>
                  <a:cubicBezTo>
                    <a:pt x="4471" y="3589"/>
                    <a:pt x="9174" y="420"/>
                    <a:pt x="14411" y="420"/>
                  </a:cubicBezTo>
                  <a:close/>
                  <a:moveTo>
                    <a:pt x="14426" y="1"/>
                  </a:moveTo>
                  <a:cubicBezTo>
                    <a:pt x="10949" y="1"/>
                    <a:pt x="7535" y="1358"/>
                    <a:pt x="4971" y="3922"/>
                  </a:cubicBezTo>
                  <a:cubicBezTo>
                    <a:pt x="1135" y="7758"/>
                    <a:pt x="1" y="13496"/>
                    <a:pt x="2069" y="18499"/>
                  </a:cubicBezTo>
                  <a:cubicBezTo>
                    <a:pt x="4137" y="23503"/>
                    <a:pt x="9007" y="26738"/>
                    <a:pt x="14411" y="26738"/>
                  </a:cubicBezTo>
                  <a:cubicBezTo>
                    <a:pt x="21816" y="26738"/>
                    <a:pt x="27787" y="20768"/>
                    <a:pt x="27787" y="13396"/>
                  </a:cubicBezTo>
                  <a:cubicBezTo>
                    <a:pt x="27787" y="7958"/>
                    <a:pt x="24552" y="3088"/>
                    <a:pt x="19548" y="1020"/>
                  </a:cubicBezTo>
                  <a:cubicBezTo>
                    <a:pt x="17889" y="334"/>
                    <a:pt x="16150" y="1"/>
                    <a:pt x="1442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60"/>
            <p:cNvSpPr/>
            <p:nvPr/>
          </p:nvSpPr>
          <p:spPr>
            <a:xfrm>
              <a:off x="3194583" y="1122848"/>
              <a:ext cx="198606" cy="207305"/>
            </a:xfrm>
            <a:custGeom>
              <a:rect b="b" l="l" r="r" t="t"/>
              <a:pathLst>
                <a:path extrusionOk="0" h="10342" w="9908">
                  <a:moveTo>
                    <a:pt x="4970" y="1"/>
                  </a:moveTo>
                  <a:cubicBezTo>
                    <a:pt x="3469" y="1"/>
                    <a:pt x="2269" y="1235"/>
                    <a:pt x="2335" y="2736"/>
                  </a:cubicBezTo>
                  <a:cubicBezTo>
                    <a:pt x="2302" y="3870"/>
                    <a:pt x="2969" y="4904"/>
                    <a:pt x="4003" y="5338"/>
                  </a:cubicBezTo>
                  <a:cubicBezTo>
                    <a:pt x="0" y="5938"/>
                    <a:pt x="167" y="10308"/>
                    <a:pt x="167" y="10308"/>
                  </a:cubicBezTo>
                  <a:lnTo>
                    <a:pt x="9674" y="10341"/>
                  </a:lnTo>
                  <a:cubicBezTo>
                    <a:pt x="9674" y="10341"/>
                    <a:pt x="9907" y="5938"/>
                    <a:pt x="5904" y="5338"/>
                  </a:cubicBezTo>
                  <a:cubicBezTo>
                    <a:pt x="6905" y="4904"/>
                    <a:pt x="7572" y="3870"/>
                    <a:pt x="7572" y="2769"/>
                  </a:cubicBezTo>
                  <a:cubicBezTo>
                    <a:pt x="7639" y="1268"/>
                    <a:pt x="6472" y="1"/>
                    <a:pt x="4970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60"/>
            <p:cNvSpPr/>
            <p:nvPr/>
          </p:nvSpPr>
          <p:spPr>
            <a:xfrm>
              <a:off x="3010710" y="1021401"/>
              <a:ext cx="492806" cy="421747"/>
            </a:xfrm>
            <a:custGeom>
              <a:rect b="b" l="l" r="r" t="t"/>
              <a:pathLst>
                <a:path extrusionOk="0" h="21040" w="24585">
                  <a:moveTo>
                    <a:pt x="14077" y="458"/>
                  </a:moveTo>
                  <a:cubicBezTo>
                    <a:pt x="19647" y="458"/>
                    <a:pt x="24151" y="4961"/>
                    <a:pt x="24151" y="10532"/>
                  </a:cubicBezTo>
                  <a:cubicBezTo>
                    <a:pt x="24151" y="16624"/>
                    <a:pt x="19176" y="20655"/>
                    <a:pt x="13995" y="20655"/>
                  </a:cubicBezTo>
                  <a:cubicBezTo>
                    <a:pt x="11516" y="20655"/>
                    <a:pt x="8989" y="19732"/>
                    <a:pt x="6938" y="17671"/>
                  </a:cubicBezTo>
                  <a:cubicBezTo>
                    <a:pt x="567" y="11333"/>
                    <a:pt x="5070" y="458"/>
                    <a:pt x="14077" y="458"/>
                  </a:cubicBezTo>
                  <a:close/>
                  <a:moveTo>
                    <a:pt x="13988" y="1"/>
                  </a:moveTo>
                  <a:cubicBezTo>
                    <a:pt x="11405" y="1"/>
                    <a:pt x="8774" y="958"/>
                    <a:pt x="6638" y="3093"/>
                  </a:cubicBezTo>
                  <a:cubicBezTo>
                    <a:pt x="0" y="9732"/>
                    <a:pt x="4703" y="21040"/>
                    <a:pt x="14077" y="21040"/>
                  </a:cubicBezTo>
                  <a:cubicBezTo>
                    <a:pt x="19848" y="21040"/>
                    <a:pt x="24551" y="16336"/>
                    <a:pt x="24584" y="10532"/>
                  </a:cubicBezTo>
                  <a:cubicBezTo>
                    <a:pt x="24584" y="4190"/>
                    <a:pt x="19392" y="1"/>
                    <a:pt x="13988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60"/>
            <p:cNvSpPr/>
            <p:nvPr/>
          </p:nvSpPr>
          <p:spPr>
            <a:xfrm>
              <a:off x="1496230" y="1752041"/>
              <a:ext cx="175193" cy="186579"/>
            </a:xfrm>
            <a:custGeom>
              <a:rect b="b" l="l" r="r" t="t"/>
              <a:pathLst>
                <a:path extrusionOk="0" h="9308" w="8740">
                  <a:moveTo>
                    <a:pt x="4370" y="1"/>
                  </a:moveTo>
                  <a:cubicBezTo>
                    <a:pt x="3002" y="1"/>
                    <a:pt x="1901" y="1235"/>
                    <a:pt x="2068" y="2603"/>
                  </a:cubicBezTo>
                  <a:cubicBezTo>
                    <a:pt x="2068" y="3603"/>
                    <a:pt x="2635" y="4504"/>
                    <a:pt x="3536" y="4904"/>
                  </a:cubicBezTo>
                  <a:cubicBezTo>
                    <a:pt x="0" y="5438"/>
                    <a:pt x="167" y="9274"/>
                    <a:pt x="167" y="9274"/>
                  </a:cubicBezTo>
                  <a:lnTo>
                    <a:pt x="8540" y="9307"/>
                  </a:lnTo>
                  <a:cubicBezTo>
                    <a:pt x="8540" y="9307"/>
                    <a:pt x="8740" y="5405"/>
                    <a:pt x="5204" y="4871"/>
                  </a:cubicBezTo>
                  <a:cubicBezTo>
                    <a:pt x="6104" y="4471"/>
                    <a:pt x="6672" y="3570"/>
                    <a:pt x="6672" y="2603"/>
                  </a:cubicBezTo>
                  <a:cubicBezTo>
                    <a:pt x="6838" y="1235"/>
                    <a:pt x="5771" y="1"/>
                    <a:pt x="4370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60"/>
            <p:cNvSpPr/>
            <p:nvPr/>
          </p:nvSpPr>
          <p:spPr>
            <a:xfrm>
              <a:off x="1333746" y="1665567"/>
              <a:ext cx="435979" cy="373338"/>
            </a:xfrm>
            <a:custGeom>
              <a:rect b="b" l="l" r="r" t="t"/>
              <a:pathLst>
                <a:path extrusionOk="0" h="18625" w="21750">
                  <a:moveTo>
                    <a:pt x="12443" y="445"/>
                  </a:moveTo>
                  <a:lnTo>
                    <a:pt x="12443" y="479"/>
                  </a:lnTo>
                  <a:cubicBezTo>
                    <a:pt x="17346" y="479"/>
                    <a:pt x="21316" y="4415"/>
                    <a:pt x="21316" y="9318"/>
                  </a:cubicBezTo>
                  <a:cubicBezTo>
                    <a:pt x="21316" y="14691"/>
                    <a:pt x="16931" y="18231"/>
                    <a:pt x="12369" y="18231"/>
                  </a:cubicBezTo>
                  <a:cubicBezTo>
                    <a:pt x="10191" y="18231"/>
                    <a:pt x="7972" y="17423"/>
                    <a:pt x="6171" y="15623"/>
                  </a:cubicBezTo>
                  <a:cubicBezTo>
                    <a:pt x="567" y="10019"/>
                    <a:pt x="4537" y="445"/>
                    <a:pt x="12443" y="445"/>
                  </a:cubicBezTo>
                  <a:close/>
                  <a:moveTo>
                    <a:pt x="12369" y="1"/>
                  </a:moveTo>
                  <a:cubicBezTo>
                    <a:pt x="10084" y="1"/>
                    <a:pt x="7758" y="849"/>
                    <a:pt x="5871" y="2747"/>
                  </a:cubicBezTo>
                  <a:cubicBezTo>
                    <a:pt x="0" y="8618"/>
                    <a:pt x="4137" y="18625"/>
                    <a:pt x="12443" y="18625"/>
                  </a:cubicBezTo>
                  <a:cubicBezTo>
                    <a:pt x="17580" y="18625"/>
                    <a:pt x="21749" y="14455"/>
                    <a:pt x="21749" y="9318"/>
                  </a:cubicBezTo>
                  <a:cubicBezTo>
                    <a:pt x="21749" y="3720"/>
                    <a:pt x="17151" y="1"/>
                    <a:pt x="12369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60"/>
            <p:cNvSpPr/>
            <p:nvPr/>
          </p:nvSpPr>
          <p:spPr>
            <a:xfrm>
              <a:off x="782789" y="2542215"/>
              <a:ext cx="127045" cy="131235"/>
            </a:xfrm>
            <a:custGeom>
              <a:rect b="b" l="l" r="r" t="t"/>
              <a:pathLst>
                <a:path extrusionOk="0" h="6547" w="6338">
                  <a:moveTo>
                    <a:pt x="3169" y="1"/>
                  </a:moveTo>
                  <a:cubicBezTo>
                    <a:pt x="2335" y="1"/>
                    <a:pt x="1501" y="559"/>
                    <a:pt x="1501" y="1677"/>
                  </a:cubicBezTo>
                  <a:cubicBezTo>
                    <a:pt x="1468" y="2377"/>
                    <a:pt x="1901" y="3044"/>
                    <a:pt x="2569" y="3345"/>
                  </a:cubicBezTo>
                  <a:cubicBezTo>
                    <a:pt x="0" y="3712"/>
                    <a:pt x="100" y="6514"/>
                    <a:pt x="100" y="6514"/>
                  </a:cubicBezTo>
                  <a:lnTo>
                    <a:pt x="6204" y="6547"/>
                  </a:lnTo>
                  <a:cubicBezTo>
                    <a:pt x="6204" y="6547"/>
                    <a:pt x="6338" y="3712"/>
                    <a:pt x="3769" y="3345"/>
                  </a:cubicBezTo>
                  <a:cubicBezTo>
                    <a:pt x="4437" y="3044"/>
                    <a:pt x="4837" y="2377"/>
                    <a:pt x="4837" y="1677"/>
                  </a:cubicBezTo>
                  <a:cubicBezTo>
                    <a:pt x="4837" y="559"/>
                    <a:pt x="4003" y="1"/>
                    <a:pt x="3169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60"/>
            <p:cNvSpPr/>
            <p:nvPr/>
          </p:nvSpPr>
          <p:spPr>
            <a:xfrm>
              <a:off x="662418" y="2473881"/>
              <a:ext cx="320299" cy="273795"/>
            </a:xfrm>
            <a:custGeom>
              <a:rect b="b" l="l" r="r" t="t"/>
              <a:pathLst>
                <a:path extrusionOk="0" h="13659" w="15979">
                  <a:moveTo>
                    <a:pt x="9141" y="416"/>
                  </a:moveTo>
                  <a:cubicBezTo>
                    <a:pt x="12676" y="416"/>
                    <a:pt x="15545" y="3285"/>
                    <a:pt x="15545" y="6854"/>
                  </a:cubicBezTo>
                  <a:cubicBezTo>
                    <a:pt x="15545" y="10708"/>
                    <a:pt x="12393" y="13267"/>
                    <a:pt x="9104" y="13267"/>
                  </a:cubicBezTo>
                  <a:cubicBezTo>
                    <a:pt x="7524" y="13267"/>
                    <a:pt x="5913" y="12677"/>
                    <a:pt x="4604" y="11357"/>
                  </a:cubicBezTo>
                  <a:cubicBezTo>
                    <a:pt x="568" y="7321"/>
                    <a:pt x="3437" y="416"/>
                    <a:pt x="9141" y="416"/>
                  </a:cubicBezTo>
                  <a:close/>
                  <a:moveTo>
                    <a:pt x="9092" y="0"/>
                  </a:moveTo>
                  <a:cubicBezTo>
                    <a:pt x="7411" y="0"/>
                    <a:pt x="5697" y="624"/>
                    <a:pt x="4304" y="2017"/>
                  </a:cubicBezTo>
                  <a:cubicBezTo>
                    <a:pt x="1" y="6320"/>
                    <a:pt x="3070" y="13659"/>
                    <a:pt x="9141" y="13659"/>
                  </a:cubicBezTo>
                  <a:cubicBezTo>
                    <a:pt x="12910" y="13659"/>
                    <a:pt x="15979" y="10623"/>
                    <a:pt x="15979" y="6854"/>
                  </a:cubicBezTo>
                  <a:cubicBezTo>
                    <a:pt x="15979" y="2725"/>
                    <a:pt x="12607" y="0"/>
                    <a:pt x="909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60"/>
            <p:cNvSpPr/>
            <p:nvPr/>
          </p:nvSpPr>
          <p:spPr>
            <a:xfrm>
              <a:off x="2561382" y="806238"/>
              <a:ext cx="80240" cy="84610"/>
            </a:xfrm>
            <a:custGeom>
              <a:rect b="b" l="l" r="r" t="t"/>
              <a:pathLst>
                <a:path extrusionOk="0" h="4221" w="4003">
                  <a:moveTo>
                    <a:pt x="2001" y="1"/>
                  </a:moveTo>
                  <a:cubicBezTo>
                    <a:pt x="1434" y="1"/>
                    <a:pt x="867" y="385"/>
                    <a:pt x="934" y="1152"/>
                  </a:cubicBezTo>
                  <a:cubicBezTo>
                    <a:pt x="934" y="1619"/>
                    <a:pt x="1201" y="2019"/>
                    <a:pt x="1635" y="2219"/>
                  </a:cubicBezTo>
                  <a:cubicBezTo>
                    <a:pt x="0" y="2453"/>
                    <a:pt x="67" y="4221"/>
                    <a:pt x="67" y="4221"/>
                  </a:cubicBezTo>
                  <a:lnTo>
                    <a:pt x="3903" y="4221"/>
                  </a:lnTo>
                  <a:cubicBezTo>
                    <a:pt x="3903" y="4221"/>
                    <a:pt x="4003" y="2453"/>
                    <a:pt x="2402" y="2186"/>
                  </a:cubicBezTo>
                  <a:cubicBezTo>
                    <a:pt x="2802" y="2019"/>
                    <a:pt x="3069" y="1619"/>
                    <a:pt x="3069" y="1152"/>
                  </a:cubicBezTo>
                  <a:cubicBezTo>
                    <a:pt x="3136" y="385"/>
                    <a:pt x="2569" y="1"/>
                    <a:pt x="2001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60"/>
            <p:cNvSpPr/>
            <p:nvPr/>
          </p:nvSpPr>
          <p:spPr>
            <a:xfrm>
              <a:off x="2483807" y="763903"/>
              <a:ext cx="205301" cy="175755"/>
            </a:xfrm>
            <a:custGeom>
              <a:rect b="b" l="l" r="r" t="t"/>
              <a:pathLst>
                <a:path extrusionOk="0" h="8768" w="10242">
                  <a:moveTo>
                    <a:pt x="5830" y="428"/>
                  </a:moveTo>
                  <a:cubicBezTo>
                    <a:pt x="5844" y="428"/>
                    <a:pt x="5858" y="428"/>
                    <a:pt x="5871" y="428"/>
                  </a:cubicBezTo>
                  <a:cubicBezTo>
                    <a:pt x="8040" y="428"/>
                    <a:pt x="9808" y="2196"/>
                    <a:pt x="9808" y="4365"/>
                  </a:cubicBezTo>
                  <a:cubicBezTo>
                    <a:pt x="9808" y="6756"/>
                    <a:pt x="7854" y="8324"/>
                    <a:pt x="5826" y="8324"/>
                  </a:cubicBezTo>
                  <a:cubicBezTo>
                    <a:pt x="4855" y="8324"/>
                    <a:pt x="3868" y="7965"/>
                    <a:pt x="3069" y="7167"/>
                  </a:cubicBezTo>
                  <a:cubicBezTo>
                    <a:pt x="577" y="4674"/>
                    <a:pt x="2322" y="428"/>
                    <a:pt x="5830" y="428"/>
                  </a:cubicBezTo>
                  <a:close/>
                  <a:moveTo>
                    <a:pt x="5820" y="1"/>
                  </a:moveTo>
                  <a:cubicBezTo>
                    <a:pt x="4746" y="1"/>
                    <a:pt x="3653" y="401"/>
                    <a:pt x="2769" y="1296"/>
                  </a:cubicBezTo>
                  <a:cubicBezTo>
                    <a:pt x="1" y="4031"/>
                    <a:pt x="1969" y="8768"/>
                    <a:pt x="5871" y="8768"/>
                  </a:cubicBezTo>
                  <a:cubicBezTo>
                    <a:pt x="8273" y="8734"/>
                    <a:pt x="10208" y="6800"/>
                    <a:pt x="10241" y="4398"/>
                  </a:cubicBezTo>
                  <a:cubicBezTo>
                    <a:pt x="10241" y="1756"/>
                    <a:pt x="8071" y="1"/>
                    <a:pt x="5820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60"/>
            <p:cNvSpPr/>
            <p:nvPr/>
          </p:nvSpPr>
          <p:spPr>
            <a:xfrm>
              <a:off x="3460039" y="1366896"/>
              <a:ext cx="230698" cy="444017"/>
            </a:xfrm>
            <a:custGeom>
              <a:rect b="b" l="l" r="r" t="t"/>
              <a:pathLst>
                <a:path extrusionOk="0" h="22151" w="11509">
                  <a:moveTo>
                    <a:pt x="34" y="1"/>
                  </a:moveTo>
                  <a:cubicBezTo>
                    <a:pt x="34" y="1"/>
                    <a:pt x="34" y="1"/>
                    <a:pt x="33" y="1"/>
                  </a:cubicBezTo>
                  <a:cubicBezTo>
                    <a:pt x="0" y="1"/>
                    <a:pt x="2502" y="5005"/>
                    <a:pt x="5637" y="11109"/>
                  </a:cubicBezTo>
                  <a:cubicBezTo>
                    <a:pt x="8796" y="17193"/>
                    <a:pt x="11391" y="22150"/>
                    <a:pt x="11441" y="22150"/>
                  </a:cubicBezTo>
                  <a:cubicBezTo>
                    <a:pt x="11441" y="22150"/>
                    <a:pt x="11441" y="22150"/>
                    <a:pt x="11442" y="22150"/>
                  </a:cubicBezTo>
                  <a:cubicBezTo>
                    <a:pt x="11508" y="22117"/>
                    <a:pt x="8973" y="17147"/>
                    <a:pt x="5838" y="11009"/>
                  </a:cubicBezTo>
                  <a:cubicBezTo>
                    <a:pt x="2713" y="4925"/>
                    <a:pt x="118" y="1"/>
                    <a:pt x="3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60"/>
            <p:cNvSpPr/>
            <p:nvPr/>
          </p:nvSpPr>
          <p:spPr>
            <a:xfrm>
              <a:off x="1109081" y="1532027"/>
              <a:ext cx="332326" cy="207345"/>
            </a:xfrm>
            <a:custGeom>
              <a:rect b="b" l="l" r="r" t="t"/>
              <a:pathLst>
                <a:path extrusionOk="0" h="10344" w="16579">
                  <a:moveTo>
                    <a:pt x="37" y="1"/>
                  </a:moveTo>
                  <a:cubicBezTo>
                    <a:pt x="35" y="1"/>
                    <a:pt x="34" y="1"/>
                    <a:pt x="34" y="2"/>
                  </a:cubicBezTo>
                  <a:cubicBezTo>
                    <a:pt x="0" y="36"/>
                    <a:pt x="3670" y="2404"/>
                    <a:pt x="8240" y="5239"/>
                  </a:cubicBezTo>
                  <a:cubicBezTo>
                    <a:pt x="12743" y="8087"/>
                    <a:pt x="16458" y="10343"/>
                    <a:pt x="16544" y="10343"/>
                  </a:cubicBezTo>
                  <a:cubicBezTo>
                    <a:pt x="16545" y="10343"/>
                    <a:pt x="16545" y="10343"/>
                    <a:pt x="16545" y="10343"/>
                  </a:cubicBezTo>
                  <a:cubicBezTo>
                    <a:pt x="16579" y="10276"/>
                    <a:pt x="12910" y="7908"/>
                    <a:pt x="8340" y="5072"/>
                  </a:cubicBezTo>
                  <a:cubicBezTo>
                    <a:pt x="3868" y="2245"/>
                    <a:pt x="174" y="1"/>
                    <a:pt x="37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60"/>
            <p:cNvSpPr/>
            <p:nvPr/>
          </p:nvSpPr>
          <p:spPr>
            <a:xfrm>
              <a:off x="1762348" y="1324782"/>
              <a:ext cx="1331289" cy="453358"/>
            </a:xfrm>
            <a:custGeom>
              <a:rect b="b" l="l" r="r" t="t"/>
              <a:pathLst>
                <a:path extrusionOk="0" h="22617" w="66415">
                  <a:moveTo>
                    <a:pt x="66414" y="0"/>
                  </a:moveTo>
                  <a:cubicBezTo>
                    <a:pt x="66348" y="0"/>
                    <a:pt x="66281" y="34"/>
                    <a:pt x="66214" y="34"/>
                  </a:cubicBezTo>
                  <a:lnTo>
                    <a:pt x="65714" y="167"/>
                  </a:lnTo>
                  <a:lnTo>
                    <a:pt x="63712" y="701"/>
                  </a:lnTo>
                  <a:cubicBezTo>
                    <a:pt x="62845" y="901"/>
                    <a:pt x="61811" y="1235"/>
                    <a:pt x="60610" y="1568"/>
                  </a:cubicBezTo>
                  <a:cubicBezTo>
                    <a:pt x="59409" y="1935"/>
                    <a:pt x="58042" y="2369"/>
                    <a:pt x="56507" y="2836"/>
                  </a:cubicBezTo>
                  <a:cubicBezTo>
                    <a:pt x="50436" y="4704"/>
                    <a:pt x="42097" y="7506"/>
                    <a:pt x="32990" y="10675"/>
                  </a:cubicBezTo>
                  <a:cubicBezTo>
                    <a:pt x="23851" y="13877"/>
                    <a:pt x="15578" y="16846"/>
                    <a:pt x="9640" y="19014"/>
                  </a:cubicBezTo>
                  <a:lnTo>
                    <a:pt x="2569" y="21616"/>
                  </a:lnTo>
                  <a:lnTo>
                    <a:pt x="634" y="22350"/>
                  </a:lnTo>
                  <a:lnTo>
                    <a:pt x="167" y="22550"/>
                  </a:lnTo>
                  <a:lnTo>
                    <a:pt x="167" y="22550"/>
                  </a:lnTo>
                  <a:lnTo>
                    <a:pt x="667" y="22383"/>
                  </a:lnTo>
                  <a:lnTo>
                    <a:pt x="2602" y="21716"/>
                  </a:lnTo>
                  <a:lnTo>
                    <a:pt x="9674" y="19181"/>
                  </a:lnTo>
                  <a:cubicBezTo>
                    <a:pt x="15645" y="17046"/>
                    <a:pt x="23917" y="14077"/>
                    <a:pt x="33057" y="10875"/>
                  </a:cubicBezTo>
                  <a:cubicBezTo>
                    <a:pt x="42197" y="7673"/>
                    <a:pt x="50503" y="4871"/>
                    <a:pt x="56574" y="2969"/>
                  </a:cubicBezTo>
                  <a:cubicBezTo>
                    <a:pt x="58075" y="2502"/>
                    <a:pt x="59443" y="2069"/>
                    <a:pt x="60644" y="1702"/>
                  </a:cubicBezTo>
                  <a:cubicBezTo>
                    <a:pt x="61878" y="1335"/>
                    <a:pt x="62912" y="1001"/>
                    <a:pt x="63746" y="801"/>
                  </a:cubicBezTo>
                  <a:lnTo>
                    <a:pt x="65714" y="201"/>
                  </a:lnTo>
                  <a:lnTo>
                    <a:pt x="66248" y="67"/>
                  </a:lnTo>
                  <a:cubicBezTo>
                    <a:pt x="66281" y="34"/>
                    <a:pt x="66348" y="34"/>
                    <a:pt x="66414" y="0"/>
                  </a:cubicBezTo>
                  <a:close/>
                  <a:moveTo>
                    <a:pt x="167" y="22550"/>
                  </a:moveTo>
                  <a:cubicBezTo>
                    <a:pt x="100" y="22550"/>
                    <a:pt x="34" y="22583"/>
                    <a:pt x="0" y="22617"/>
                  </a:cubicBezTo>
                  <a:cubicBezTo>
                    <a:pt x="34" y="22617"/>
                    <a:pt x="100" y="22583"/>
                    <a:pt x="167" y="2255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60"/>
            <p:cNvSpPr/>
            <p:nvPr/>
          </p:nvSpPr>
          <p:spPr>
            <a:xfrm>
              <a:off x="844287" y="1627682"/>
              <a:ext cx="116381" cy="850529"/>
            </a:xfrm>
            <a:custGeom>
              <a:rect b="b" l="l" r="r" t="t"/>
              <a:pathLst>
                <a:path extrusionOk="0" h="42431" w="5806">
                  <a:moveTo>
                    <a:pt x="5772" y="0"/>
                  </a:moveTo>
                  <a:lnTo>
                    <a:pt x="5772" y="0"/>
                  </a:lnTo>
                  <a:cubicBezTo>
                    <a:pt x="5738" y="0"/>
                    <a:pt x="4371" y="9474"/>
                    <a:pt x="2803" y="21215"/>
                  </a:cubicBezTo>
                  <a:cubicBezTo>
                    <a:pt x="1235" y="32924"/>
                    <a:pt x="1" y="42431"/>
                    <a:pt x="68" y="42431"/>
                  </a:cubicBezTo>
                  <a:cubicBezTo>
                    <a:pt x="134" y="42431"/>
                    <a:pt x="1469" y="32957"/>
                    <a:pt x="3036" y="21215"/>
                  </a:cubicBezTo>
                  <a:cubicBezTo>
                    <a:pt x="4604" y="9507"/>
                    <a:pt x="5805" y="0"/>
                    <a:pt x="577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60"/>
            <p:cNvSpPr/>
            <p:nvPr/>
          </p:nvSpPr>
          <p:spPr>
            <a:xfrm>
              <a:off x="2665676" y="906202"/>
              <a:ext cx="454701" cy="214000"/>
            </a:xfrm>
            <a:custGeom>
              <a:rect b="b" l="l" r="r" t="t"/>
              <a:pathLst>
                <a:path extrusionOk="0" h="10676" w="22684">
                  <a:moveTo>
                    <a:pt x="2" y="0"/>
                  </a:moveTo>
                  <a:cubicBezTo>
                    <a:pt x="1" y="0"/>
                    <a:pt x="1" y="1"/>
                    <a:pt x="1" y="1"/>
                  </a:cubicBezTo>
                  <a:cubicBezTo>
                    <a:pt x="1" y="34"/>
                    <a:pt x="5038" y="2469"/>
                    <a:pt x="11309" y="5405"/>
                  </a:cubicBezTo>
                  <a:cubicBezTo>
                    <a:pt x="17503" y="8353"/>
                    <a:pt x="22578" y="10675"/>
                    <a:pt x="22650" y="10675"/>
                  </a:cubicBezTo>
                  <a:cubicBezTo>
                    <a:pt x="22650" y="10675"/>
                    <a:pt x="22650" y="10675"/>
                    <a:pt x="22650" y="10675"/>
                  </a:cubicBezTo>
                  <a:cubicBezTo>
                    <a:pt x="22684" y="10608"/>
                    <a:pt x="17613" y="8207"/>
                    <a:pt x="11376" y="5238"/>
                  </a:cubicBezTo>
                  <a:cubicBezTo>
                    <a:pt x="5149" y="2290"/>
                    <a:pt x="74" y="0"/>
                    <a:pt x="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60"/>
            <p:cNvSpPr/>
            <p:nvPr/>
          </p:nvSpPr>
          <p:spPr>
            <a:xfrm>
              <a:off x="524689" y="4316959"/>
              <a:ext cx="3737731" cy="4049"/>
            </a:xfrm>
            <a:custGeom>
              <a:rect b="b" l="l" r="r" t="t"/>
              <a:pathLst>
                <a:path extrusionOk="0" h="202" w="186467">
                  <a:moveTo>
                    <a:pt x="93233" y="1"/>
                  </a:moveTo>
                  <a:cubicBezTo>
                    <a:pt x="41730" y="1"/>
                    <a:pt x="0" y="34"/>
                    <a:pt x="0" y="101"/>
                  </a:cubicBezTo>
                  <a:cubicBezTo>
                    <a:pt x="0" y="168"/>
                    <a:pt x="41763" y="201"/>
                    <a:pt x="93233" y="201"/>
                  </a:cubicBezTo>
                  <a:cubicBezTo>
                    <a:pt x="144703" y="201"/>
                    <a:pt x="186467" y="168"/>
                    <a:pt x="186467" y="101"/>
                  </a:cubicBezTo>
                  <a:cubicBezTo>
                    <a:pt x="186467" y="34"/>
                    <a:pt x="144737" y="1"/>
                    <a:pt x="9323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60"/>
            <p:cNvSpPr/>
            <p:nvPr/>
          </p:nvSpPr>
          <p:spPr>
            <a:xfrm>
              <a:off x="1758339" y="1762083"/>
              <a:ext cx="785664" cy="578098"/>
            </a:xfrm>
            <a:custGeom>
              <a:rect b="b" l="l" r="r" t="t"/>
              <a:pathLst>
                <a:path extrusionOk="0" h="28840" w="39195">
                  <a:moveTo>
                    <a:pt x="31022" y="0"/>
                  </a:moveTo>
                  <a:cubicBezTo>
                    <a:pt x="31022" y="0"/>
                    <a:pt x="28320" y="12075"/>
                    <a:pt x="27086" y="12976"/>
                  </a:cubicBezTo>
                  <a:cubicBezTo>
                    <a:pt x="21882" y="16745"/>
                    <a:pt x="12843" y="19114"/>
                    <a:pt x="10441" y="19647"/>
                  </a:cubicBezTo>
                  <a:cubicBezTo>
                    <a:pt x="10041" y="19547"/>
                    <a:pt x="9607" y="19414"/>
                    <a:pt x="9073" y="19214"/>
                  </a:cubicBezTo>
                  <a:cubicBezTo>
                    <a:pt x="8640" y="19047"/>
                    <a:pt x="8206" y="18780"/>
                    <a:pt x="7839" y="18480"/>
                  </a:cubicBezTo>
                  <a:cubicBezTo>
                    <a:pt x="7372" y="18113"/>
                    <a:pt x="6938" y="17679"/>
                    <a:pt x="6571" y="17212"/>
                  </a:cubicBezTo>
                  <a:cubicBezTo>
                    <a:pt x="6466" y="17002"/>
                    <a:pt x="6267" y="16900"/>
                    <a:pt x="6070" y="16900"/>
                  </a:cubicBezTo>
                  <a:cubicBezTo>
                    <a:pt x="5829" y="16900"/>
                    <a:pt x="5592" y="17052"/>
                    <a:pt x="5537" y="17346"/>
                  </a:cubicBezTo>
                  <a:cubicBezTo>
                    <a:pt x="5504" y="17846"/>
                    <a:pt x="6238" y="19147"/>
                    <a:pt x="7672" y="20181"/>
                  </a:cubicBezTo>
                  <a:cubicBezTo>
                    <a:pt x="9140" y="21182"/>
                    <a:pt x="6371" y="21382"/>
                    <a:pt x="5337" y="21482"/>
                  </a:cubicBezTo>
                  <a:cubicBezTo>
                    <a:pt x="4337" y="21549"/>
                    <a:pt x="1234" y="21982"/>
                    <a:pt x="1034" y="22316"/>
                  </a:cubicBezTo>
                  <a:cubicBezTo>
                    <a:pt x="742" y="22754"/>
                    <a:pt x="1064" y="23141"/>
                    <a:pt x="1820" y="23141"/>
                  </a:cubicBezTo>
                  <a:cubicBezTo>
                    <a:pt x="1927" y="23141"/>
                    <a:pt x="2044" y="23133"/>
                    <a:pt x="2168" y="23117"/>
                  </a:cubicBezTo>
                  <a:cubicBezTo>
                    <a:pt x="2597" y="23074"/>
                    <a:pt x="3400" y="23025"/>
                    <a:pt x="4180" y="23025"/>
                  </a:cubicBezTo>
                  <a:cubicBezTo>
                    <a:pt x="5219" y="23025"/>
                    <a:pt x="6219" y="23112"/>
                    <a:pt x="6238" y="23417"/>
                  </a:cubicBezTo>
                  <a:cubicBezTo>
                    <a:pt x="6271" y="23951"/>
                    <a:pt x="1134" y="24351"/>
                    <a:pt x="1134" y="24351"/>
                  </a:cubicBezTo>
                  <a:cubicBezTo>
                    <a:pt x="1134" y="24351"/>
                    <a:pt x="1063" y="24345"/>
                    <a:pt x="957" y="24345"/>
                  </a:cubicBezTo>
                  <a:cubicBezTo>
                    <a:pt x="638" y="24345"/>
                    <a:pt x="0" y="24401"/>
                    <a:pt x="0" y="24851"/>
                  </a:cubicBezTo>
                  <a:cubicBezTo>
                    <a:pt x="0" y="25300"/>
                    <a:pt x="851" y="25440"/>
                    <a:pt x="1912" y="25440"/>
                  </a:cubicBezTo>
                  <a:cubicBezTo>
                    <a:pt x="3534" y="25440"/>
                    <a:pt x="5648" y="25112"/>
                    <a:pt x="5971" y="25051"/>
                  </a:cubicBezTo>
                  <a:cubicBezTo>
                    <a:pt x="5990" y="25048"/>
                    <a:pt x="6009" y="25046"/>
                    <a:pt x="6026" y="25046"/>
                  </a:cubicBezTo>
                  <a:cubicBezTo>
                    <a:pt x="6340" y="25046"/>
                    <a:pt x="6350" y="25587"/>
                    <a:pt x="5971" y="25618"/>
                  </a:cubicBezTo>
                  <a:cubicBezTo>
                    <a:pt x="5537" y="25685"/>
                    <a:pt x="834" y="25885"/>
                    <a:pt x="834" y="27019"/>
                  </a:cubicBezTo>
                  <a:cubicBezTo>
                    <a:pt x="834" y="27232"/>
                    <a:pt x="1083" y="27309"/>
                    <a:pt x="1477" y="27309"/>
                  </a:cubicBezTo>
                  <a:cubicBezTo>
                    <a:pt x="2507" y="27309"/>
                    <a:pt x="4526" y="26783"/>
                    <a:pt x="5666" y="26783"/>
                  </a:cubicBezTo>
                  <a:cubicBezTo>
                    <a:pt x="5937" y="26783"/>
                    <a:pt x="6158" y="26813"/>
                    <a:pt x="6305" y="26886"/>
                  </a:cubicBezTo>
                  <a:cubicBezTo>
                    <a:pt x="7339" y="27386"/>
                    <a:pt x="2802" y="27687"/>
                    <a:pt x="2835" y="28520"/>
                  </a:cubicBezTo>
                  <a:cubicBezTo>
                    <a:pt x="2835" y="28690"/>
                    <a:pt x="2857" y="28839"/>
                    <a:pt x="3342" y="28839"/>
                  </a:cubicBezTo>
                  <a:cubicBezTo>
                    <a:pt x="3713" y="28839"/>
                    <a:pt x="4357" y="28752"/>
                    <a:pt x="5471" y="28520"/>
                  </a:cubicBezTo>
                  <a:cubicBezTo>
                    <a:pt x="7305" y="28053"/>
                    <a:pt x="9107" y="27486"/>
                    <a:pt x="10908" y="26819"/>
                  </a:cubicBezTo>
                  <a:lnTo>
                    <a:pt x="10908" y="26853"/>
                  </a:lnTo>
                  <a:cubicBezTo>
                    <a:pt x="10908" y="26853"/>
                    <a:pt x="35926" y="23550"/>
                    <a:pt x="37293" y="11842"/>
                  </a:cubicBezTo>
                  <a:lnTo>
                    <a:pt x="39195" y="4737"/>
                  </a:lnTo>
                  <a:lnTo>
                    <a:pt x="31022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60"/>
            <p:cNvSpPr/>
            <p:nvPr/>
          </p:nvSpPr>
          <p:spPr>
            <a:xfrm>
              <a:off x="2435659" y="4054851"/>
              <a:ext cx="319638" cy="264153"/>
            </a:xfrm>
            <a:custGeom>
              <a:rect b="b" l="l" r="r" t="t"/>
              <a:pathLst>
                <a:path extrusionOk="0" h="13178" w="15946">
                  <a:moveTo>
                    <a:pt x="15712" y="1"/>
                  </a:moveTo>
                  <a:lnTo>
                    <a:pt x="7773" y="201"/>
                  </a:lnTo>
                  <a:lnTo>
                    <a:pt x="8240" y="8407"/>
                  </a:lnTo>
                  <a:cubicBezTo>
                    <a:pt x="8240" y="8407"/>
                    <a:pt x="68" y="11676"/>
                    <a:pt x="1" y="13177"/>
                  </a:cubicBezTo>
                  <a:lnTo>
                    <a:pt x="15946" y="13110"/>
                  </a:lnTo>
                  <a:lnTo>
                    <a:pt x="15712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60"/>
            <p:cNvSpPr/>
            <p:nvPr/>
          </p:nvSpPr>
          <p:spPr>
            <a:xfrm>
              <a:off x="2683075" y="4206792"/>
              <a:ext cx="26760" cy="24876"/>
            </a:xfrm>
            <a:custGeom>
              <a:rect b="b" l="l" r="r" t="t"/>
              <a:pathLst>
                <a:path extrusionOk="0" h="1241" w="1335">
                  <a:moveTo>
                    <a:pt x="691" y="1"/>
                  </a:moveTo>
                  <a:cubicBezTo>
                    <a:pt x="413" y="1"/>
                    <a:pt x="149" y="185"/>
                    <a:pt x="67" y="460"/>
                  </a:cubicBezTo>
                  <a:cubicBezTo>
                    <a:pt x="0" y="794"/>
                    <a:pt x="200" y="1127"/>
                    <a:pt x="534" y="1227"/>
                  </a:cubicBezTo>
                  <a:cubicBezTo>
                    <a:pt x="577" y="1236"/>
                    <a:pt x="620" y="1240"/>
                    <a:pt x="662" y="1240"/>
                  </a:cubicBezTo>
                  <a:cubicBezTo>
                    <a:pt x="949" y="1240"/>
                    <a:pt x="1210" y="1051"/>
                    <a:pt x="1268" y="760"/>
                  </a:cubicBezTo>
                  <a:cubicBezTo>
                    <a:pt x="1334" y="427"/>
                    <a:pt x="1134" y="126"/>
                    <a:pt x="801" y="26"/>
                  </a:cubicBezTo>
                  <a:lnTo>
                    <a:pt x="867" y="26"/>
                  </a:lnTo>
                  <a:cubicBezTo>
                    <a:pt x="809" y="9"/>
                    <a:pt x="749" y="1"/>
                    <a:pt x="6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60"/>
            <p:cNvSpPr/>
            <p:nvPr/>
          </p:nvSpPr>
          <p:spPr>
            <a:xfrm>
              <a:off x="2434336" y="4291562"/>
              <a:ext cx="320961" cy="28103"/>
            </a:xfrm>
            <a:custGeom>
              <a:rect b="b" l="l" r="r" t="t"/>
              <a:pathLst>
                <a:path extrusionOk="0" h="1402" w="16012">
                  <a:moveTo>
                    <a:pt x="16012" y="0"/>
                  </a:moveTo>
                  <a:lnTo>
                    <a:pt x="701" y="567"/>
                  </a:lnTo>
                  <a:cubicBezTo>
                    <a:pt x="701" y="567"/>
                    <a:pt x="0" y="868"/>
                    <a:pt x="67" y="1401"/>
                  </a:cubicBezTo>
                  <a:lnTo>
                    <a:pt x="16012" y="1301"/>
                  </a:lnTo>
                  <a:lnTo>
                    <a:pt x="160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60"/>
            <p:cNvSpPr/>
            <p:nvPr/>
          </p:nvSpPr>
          <p:spPr>
            <a:xfrm>
              <a:off x="2595478" y="4220603"/>
              <a:ext cx="30769" cy="18882"/>
            </a:xfrm>
            <a:custGeom>
              <a:rect b="b" l="l" r="r" t="t"/>
              <a:pathLst>
                <a:path extrusionOk="0" h="942" w="1535">
                  <a:moveTo>
                    <a:pt x="268" y="0"/>
                  </a:moveTo>
                  <a:cubicBezTo>
                    <a:pt x="106" y="0"/>
                    <a:pt x="0" y="39"/>
                    <a:pt x="0" y="71"/>
                  </a:cubicBezTo>
                  <a:cubicBezTo>
                    <a:pt x="0" y="138"/>
                    <a:pt x="401" y="171"/>
                    <a:pt x="801" y="405"/>
                  </a:cubicBezTo>
                  <a:cubicBezTo>
                    <a:pt x="1181" y="658"/>
                    <a:pt x="1380" y="941"/>
                    <a:pt x="1457" y="941"/>
                  </a:cubicBezTo>
                  <a:cubicBezTo>
                    <a:pt x="1461" y="941"/>
                    <a:pt x="1465" y="940"/>
                    <a:pt x="1468" y="939"/>
                  </a:cubicBezTo>
                  <a:cubicBezTo>
                    <a:pt x="1535" y="905"/>
                    <a:pt x="1401" y="472"/>
                    <a:pt x="934" y="205"/>
                  </a:cubicBezTo>
                  <a:cubicBezTo>
                    <a:pt x="690" y="48"/>
                    <a:pt x="445" y="0"/>
                    <a:pt x="2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60"/>
            <p:cNvSpPr/>
            <p:nvPr/>
          </p:nvSpPr>
          <p:spPr>
            <a:xfrm>
              <a:off x="2562705" y="4236198"/>
              <a:ext cx="22090" cy="24615"/>
            </a:xfrm>
            <a:custGeom>
              <a:rect b="b" l="l" r="r" t="t"/>
              <a:pathLst>
                <a:path extrusionOk="0" h="1228" w="1102">
                  <a:moveTo>
                    <a:pt x="74" y="0"/>
                  </a:moveTo>
                  <a:cubicBezTo>
                    <a:pt x="28" y="0"/>
                    <a:pt x="1" y="10"/>
                    <a:pt x="1" y="27"/>
                  </a:cubicBezTo>
                  <a:cubicBezTo>
                    <a:pt x="1" y="94"/>
                    <a:pt x="301" y="227"/>
                    <a:pt x="568" y="561"/>
                  </a:cubicBezTo>
                  <a:cubicBezTo>
                    <a:pt x="868" y="861"/>
                    <a:pt x="935" y="1228"/>
                    <a:pt x="1001" y="1228"/>
                  </a:cubicBezTo>
                  <a:cubicBezTo>
                    <a:pt x="1068" y="1228"/>
                    <a:pt x="1102" y="761"/>
                    <a:pt x="768" y="394"/>
                  </a:cubicBezTo>
                  <a:cubicBezTo>
                    <a:pt x="518" y="94"/>
                    <a:pt x="211" y="0"/>
                    <a:pt x="7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60"/>
            <p:cNvSpPr/>
            <p:nvPr/>
          </p:nvSpPr>
          <p:spPr>
            <a:xfrm>
              <a:off x="2530612" y="4250490"/>
              <a:ext cx="17399" cy="27041"/>
            </a:xfrm>
            <a:custGeom>
              <a:rect b="b" l="l" r="r" t="t"/>
              <a:pathLst>
                <a:path extrusionOk="0" h="1349" w="868">
                  <a:moveTo>
                    <a:pt x="67" y="0"/>
                  </a:moveTo>
                  <a:cubicBezTo>
                    <a:pt x="50" y="0"/>
                    <a:pt x="39" y="5"/>
                    <a:pt x="34" y="15"/>
                  </a:cubicBezTo>
                  <a:cubicBezTo>
                    <a:pt x="1" y="81"/>
                    <a:pt x="234" y="315"/>
                    <a:pt x="401" y="648"/>
                  </a:cubicBezTo>
                  <a:cubicBezTo>
                    <a:pt x="568" y="1015"/>
                    <a:pt x="601" y="1316"/>
                    <a:pt x="668" y="1349"/>
                  </a:cubicBezTo>
                  <a:cubicBezTo>
                    <a:pt x="768" y="1349"/>
                    <a:pt x="868" y="949"/>
                    <a:pt x="634" y="548"/>
                  </a:cubicBezTo>
                  <a:cubicBezTo>
                    <a:pt x="463" y="176"/>
                    <a:pt x="168" y="0"/>
                    <a:pt x="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60"/>
            <p:cNvSpPr/>
            <p:nvPr/>
          </p:nvSpPr>
          <p:spPr>
            <a:xfrm>
              <a:off x="2596841" y="4178508"/>
              <a:ext cx="35420" cy="7216"/>
            </a:xfrm>
            <a:custGeom>
              <a:rect b="b" l="l" r="r" t="t"/>
              <a:pathLst>
                <a:path extrusionOk="0" h="360" w="1767">
                  <a:moveTo>
                    <a:pt x="775" y="0"/>
                  </a:moveTo>
                  <a:cubicBezTo>
                    <a:pt x="295" y="0"/>
                    <a:pt x="1" y="240"/>
                    <a:pt x="32" y="303"/>
                  </a:cubicBezTo>
                  <a:cubicBezTo>
                    <a:pt x="39" y="317"/>
                    <a:pt x="60" y="322"/>
                    <a:pt x="93" y="322"/>
                  </a:cubicBezTo>
                  <a:cubicBezTo>
                    <a:pt x="201" y="322"/>
                    <a:pt x="438" y="264"/>
                    <a:pt x="720" y="264"/>
                  </a:cubicBezTo>
                  <a:cubicBezTo>
                    <a:pt x="768" y="264"/>
                    <a:pt x="817" y="266"/>
                    <a:pt x="866" y="270"/>
                  </a:cubicBezTo>
                  <a:cubicBezTo>
                    <a:pt x="1196" y="295"/>
                    <a:pt x="1486" y="359"/>
                    <a:pt x="1622" y="359"/>
                  </a:cubicBezTo>
                  <a:cubicBezTo>
                    <a:pt x="1665" y="359"/>
                    <a:pt x="1692" y="353"/>
                    <a:pt x="1700" y="337"/>
                  </a:cubicBezTo>
                  <a:cubicBezTo>
                    <a:pt x="1767" y="270"/>
                    <a:pt x="1400" y="3"/>
                    <a:pt x="866" y="3"/>
                  </a:cubicBezTo>
                  <a:cubicBezTo>
                    <a:pt x="835" y="1"/>
                    <a:pt x="805" y="0"/>
                    <a:pt x="7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60"/>
            <p:cNvSpPr/>
            <p:nvPr/>
          </p:nvSpPr>
          <p:spPr>
            <a:xfrm>
              <a:off x="2596140" y="4125068"/>
              <a:ext cx="48830" cy="27502"/>
            </a:xfrm>
            <a:custGeom>
              <a:rect b="b" l="l" r="r" t="t"/>
              <a:pathLst>
                <a:path extrusionOk="0" h="1372" w="2436">
                  <a:moveTo>
                    <a:pt x="2002" y="251"/>
                  </a:moveTo>
                  <a:cubicBezTo>
                    <a:pt x="2069" y="251"/>
                    <a:pt x="2119" y="267"/>
                    <a:pt x="2135" y="301"/>
                  </a:cubicBezTo>
                  <a:cubicBezTo>
                    <a:pt x="2169" y="367"/>
                    <a:pt x="2135" y="367"/>
                    <a:pt x="2135" y="401"/>
                  </a:cubicBezTo>
                  <a:cubicBezTo>
                    <a:pt x="2102" y="467"/>
                    <a:pt x="2035" y="501"/>
                    <a:pt x="1969" y="534"/>
                  </a:cubicBezTo>
                  <a:cubicBezTo>
                    <a:pt x="1835" y="634"/>
                    <a:pt x="1702" y="734"/>
                    <a:pt x="1535" y="801"/>
                  </a:cubicBezTo>
                  <a:cubicBezTo>
                    <a:pt x="1302" y="934"/>
                    <a:pt x="1035" y="1035"/>
                    <a:pt x="768" y="1101"/>
                  </a:cubicBezTo>
                  <a:cubicBezTo>
                    <a:pt x="599" y="1149"/>
                    <a:pt x="413" y="1180"/>
                    <a:pt x="222" y="1231"/>
                  </a:cubicBezTo>
                  <a:lnTo>
                    <a:pt x="222" y="1231"/>
                  </a:lnTo>
                  <a:cubicBezTo>
                    <a:pt x="321" y="1140"/>
                    <a:pt x="459" y="1012"/>
                    <a:pt x="634" y="868"/>
                  </a:cubicBezTo>
                  <a:cubicBezTo>
                    <a:pt x="835" y="701"/>
                    <a:pt x="1068" y="568"/>
                    <a:pt x="1335" y="434"/>
                  </a:cubicBezTo>
                  <a:cubicBezTo>
                    <a:pt x="1468" y="367"/>
                    <a:pt x="1635" y="334"/>
                    <a:pt x="1769" y="301"/>
                  </a:cubicBezTo>
                  <a:cubicBezTo>
                    <a:pt x="1852" y="267"/>
                    <a:pt x="1935" y="251"/>
                    <a:pt x="2002" y="251"/>
                  </a:cubicBezTo>
                  <a:close/>
                  <a:moveTo>
                    <a:pt x="2002" y="0"/>
                  </a:moveTo>
                  <a:cubicBezTo>
                    <a:pt x="1902" y="0"/>
                    <a:pt x="1802" y="0"/>
                    <a:pt x="1702" y="34"/>
                  </a:cubicBezTo>
                  <a:cubicBezTo>
                    <a:pt x="1535" y="67"/>
                    <a:pt x="1368" y="134"/>
                    <a:pt x="1235" y="201"/>
                  </a:cubicBezTo>
                  <a:cubicBezTo>
                    <a:pt x="968" y="334"/>
                    <a:pt x="701" y="501"/>
                    <a:pt x="501" y="701"/>
                  </a:cubicBezTo>
                  <a:cubicBezTo>
                    <a:pt x="253" y="949"/>
                    <a:pt x="112" y="1166"/>
                    <a:pt x="56" y="1281"/>
                  </a:cubicBezTo>
                  <a:lnTo>
                    <a:pt x="56" y="1281"/>
                  </a:lnTo>
                  <a:cubicBezTo>
                    <a:pt x="38" y="1288"/>
                    <a:pt x="19" y="1294"/>
                    <a:pt x="1" y="1301"/>
                  </a:cubicBezTo>
                  <a:cubicBezTo>
                    <a:pt x="15" y="1305"/>
                    <a:pt x="29" y="1308"/>
                    <a:pt x="43" y="1311"/>
                  </a:cubicBezTo>
                  <a:lnTo>
                    <a:pt x="43" y="1311"/>
                  </a:lnTo>
                  <a:cubicBezTo>
                    <a:pt x="28" y="1348"/>
                    <a:pt x="25" y="1368"/>
                    <a:pt x="34" y="1368"/>
                  </a:cubicBezTo>
                  <a:cubicBezTo>
                    <a:pt x="36" y="1370"/>
                    <a:pt x="39" y="1371"/>
                    <a:pt x="42" y="1371"/>
                  </a:cubicBezTo>
                  <a:cubicBezTo>
                    <a:pt x="56" y="1371"/>
                    <a:pt x="81" y="1355"/>
                    <a:pt x="116" y="1326"/>
                  </a:cubicBezTo>
                  <a:lnTo>
                    <a:pt x="116" y="1326"/>
                  </a:lnTo>
                  <a:cubicBezTo>
                    <a:pt x="211" y="1343"/>
                    <a:pt x="306" y="1351"/>
                    <a:pt x="401" y="1351"/>
                  </a:cubicBezTo>
                  <a:cubicBezTo>
                    <a:pt x="534" y="1351"/>
                    <a:pt x="668" y="1335"/>
                    <a:pt x="801" y="1301"/>
                  </a:cubicBezTo>
                  <a:cubicBezTo>
                    <a:pt x="1101" y="1235"/>
                    <a:pt x="1368" y="1135"/>
                    <a:pt x="1635" y="1035"/>
                  </a:cubicBezTo>
                  <a:cubicBezTo>
                    <a:pt x="1802" y="934"/>
                    <a:pt x="1935" y="868"/>
                    <a:pt x="2102" y="768"/>
                  </a:cubicBezTo>
                  <a:cubicBezTo>
                    <a:pt x="2169" y="701"/>
                    <a:pt x="2269" y="634"/>
                    <a:pt x="2336" y="568"/>
                  </a:cubicBezTo>
                  <a:cubicBezTo>
                    <a:pt x="2436" y="467"/>
                    <a:pt x="2436" y="301"/>
                    <a:pt x="2369" y="167"/>
                  </a:cubicBezTo>
                  <a:cubicBezTo>
                    <a:pt x="2269" y="34"/>
                    <a:pt x="2135" y="0"/>
                    <a:pt x="200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60"/>
            <p:cNvSpPr/>
            <p:nvPr/>
          </p:nvSpPr>
          <p:spPr>
            <a:xfrm>
              <a:off x="2576756" y="4102999"/>
              <a:ext cx="26099" cy="50173"/>
            </a:xfrm>
            <a:custGeom>
              <a:rect b="b" l="l" r="r" t="t"/>
              <a:pathLst>
                <a:path extrusionOk="0" h="2503" w="1302">
                  <a:moveTo>
                    <a:pt x="434" y="1"/>
                  </a:moveTo>
                  <a:cubicBezTo>
                    <a:pt x="300" y="1"/>
                    <a:pt x="167" y="67"/>
                    <a:pt x="100" y="234"/>
                  </a:cubicBezTo>
                  <a:cubicBezTo>
                    <a:pt x="67" y="301"/>
                    <a:pt x="34" y="401"/>
                    <a:pt x="34" y="501"/>
                  </a:cubicBezTo>
                  <a:cubicBezTo>
                    <a:pt x="0" y="701"/>
                    <a:pt x="0" y="868"/>
                    <a:pt x="34" y="1068"/>
                  </a:cubicBezTo>
                  <a:cubicBezTo>
                    <a:pt x="67" y="1368"/>
                    <a:pt x="200" y="1635"/>
                    <a:pt x="367" y="1902"/>
                  </a:cubicBezTo>
                  <a:cubicBezTo>
                    <a:pt x="653" y="2245"/>
                    <a:pt x="939" y="2343"/>
                    <a:pt x="1015" y="2343"/>
                  </a:cubicBezTo>
                  <a:cubicBezTo>
                    <a:pt x="1028" y="2343"/>
                    <a:pt x="1034" y="2340"/>
                    <a:pt x="1034" y="2336"/>
                  </a:cubicBezTo>
                  <a:cubicBezTo>
                    <a:pt x="1034" y="2336"/>
                    <a:pt x="801" y="2169"/>
                    <a:pt x="534" y="1769"/>
                  </a:cubicBezTo>
                  <a:cubicBezTo>
                    <a:pt x="401" y="1535"/>
                    <a:pt x="300" y="1302"/>
                    <a:pt x="267" y="1035"/>
                  </a:cubicBezTo>
                  <a:cubicBezTo>
                    <a:pt x="234" y="868"/>
                    <a:pt x="234" y="735"/>
                    <a:pt x="267" y="568"/>
                  </a:cubicBezTo>
                  <a:cubicBezTo>
                    <a:pt x="300" y="401"/>
                    <a:pt x="367" y="268"/>
                    <a:pt x="401" y="268"/>
                  </a:cubicBezTo>
                  <a:cubicBezTo>
                    <a:pt x="467" y="301"/>
                    <a:pt x="634" y="401"/>
                    <a:pt x="701" y="534"/>
                  </a:cubicBezTo>
                  <a:cubicBezTo>
                    <a:pt x="767" y="668"/>
                    <a:pt x="868" y="801"/>
                    <a:pt x="901" y="968"/>
                  </a:cubicBezTo>
                  <a:cubicBezTo>
                    <a:pt x="1001" y="1202"/>
                    <a:pt x="1068" y="1468"/>
                    <a:pt x="1068" y="1735"/>
                  </a:cubicBezTo>
                  <a:cubicBezTo>
                    <a:pt x="1101" y="2202"/>
                    <a:pt x="1034" y="2502"/>
                    <a:pt x="1101" y="2502"/>
                  </a:cubicBezTo>
                  <a:cubicBezTo>
                    <a:pt x="1234" y="2269"/>
                    <a:pt x="1301" y="2002"/>
                    <a:pt x="1301" y="1735"/>
                  </a:cubicBezTo>
                  <a:cubicBezTo>
                    <a:pt x="1301" y="1435"/>
                    <a:pt x="1268" y="1135"/>
                    <a:pt x="1168" y="868"/>
                  </a:cubicBezTo>
                  <a:cubicBezTo>
                    <a:pt x="1101" y="701"/>
                    <a:pt x="1034" y="534"/>
                    <a:pt x="968" y="368"/>
                  </a:cubicBezTo>
                  <a:cubicBezTo>
                    <a:pt x="868" y="167"/>
                    <a:pt x="667" y="1"/>
                    <a:pt x="4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60"/>
            <p:cNvSpPr/>
            <p:nvPr/>
          </p:nvSpPr>
          <p:spPr>
            <a:xfrm>
              <a:off x="2939831" y="4043485"/>
              <a:ext cx="331665" cy="280189"/>
            </a:xfrm>
            <a:custGeom>
              <a:rect b="b" l="l" r="r" t="t"/>
              <a:pathLst>
                <a:path extrusionOk="0" h="13978" w="16546">
                  <a:moveTo>
                    <a:pt x="15211" y="1"/>
                  </a:moveTo>
                  <a:lnTo>
                    <a:pt x="7806" y="334"/>
                  </a:lnTo>
                  <a:lnTo>
                    <a:pt x="8473" y="8874"/>
                  </a:lnTo>
                  <a:cubicBezTo>
                    <a:pt x="8473" y="8874"/>
                    <a:pt x="34" y="12376"/>
                    <a:pt x="0" y="13978"/>
                  </a:cubicBezTo>
                  <a:lnTo>
                    <a:pt x="16545" y="13310"/>
                  </a:lnTo>
                  <a:lnTo>
                    <a:pt x="15211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60"/>
            <p:cNvSpPr/>
            <p:nvPr/>
          </p:nvSpPr>
          <p:spPr>
            <a:xfrm>
              <a:off x="3195245" y="4202121"/>
              <a:ext cx="27442" cy="25497"/>
            </a:xfrm>
            <a:custGeom>
              <a:rect b="b" l="l" r="r" t="t"/>
              <a:pathLst>
                <a:path extrusionOk="0" h="1272" w="1369">
                  <a:moveTo>
                    <a:pt x="710" y="0"/>
                  </a:moveTo>
                  <a:cubicBezTo>
                    <a:pt x="414" y="0"/>
                    <a:pt x="150" y="184"/>
                    <a:pt x="67" y="460"/>
                  </a:cubicBezTo>
                  <a:cubicBezTo>
                    <a:pt x="1" y="826"/>
                    <a:pt x="234" y="1193"/>
                    <a:pt x="568" y="1260"/>
                  </a:cubicBezTo>
                  <a:cubicBezTo>
                    <a:pt x="606" y="1268"/>
                    <a:pt x="645" y="1272"/>
                    <a:pt x="683" y="1272"/>
                  </a:cubicBezTo>
                  <a:cubicBezTo>
                    <a:pt x="975" y="1272"/>
                    <a:pt x="1243" y="1055"/>
                    <a:pt x="1302" y="760"/>
                  </a:cubicBezTo>
                  <a:cubicBezTo>
                    <a:pt x="1368" y="426"/>
                    <a:pt x="1168" y="93"/>
                    <a:pt x="835" y="26"/>
                  </a:cubicBezTo>
                  <a:lnTo>
                    <a:pt x="901" y="26"/>
                  </a:lnTo>
                  <a:cubicBezTo>
                    <a:pt x="837" y="8"/>
                    <a:pt x="773" y="0"/>
                    <a:pt x="7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60"/>
            <p:cNvSpPr/>
            <p:nvPr/>
          </p:nvSpPr>
          <p:spPr>
            <a:xfrm>
              <a:off x="2937827" y="4283544"/>
              <a:ext cx="333669" cy="40130"/>
            </a:xfrm>
            <a:custGeom>
              <a:rect b="b" l="l" r="r" t="t"/>
              <a:pathLst>
                <a:path extrusionOk="0" h="2002" w="16646">
                  <a:moveTo>
                    <a:pt x="16545" y="0"/>
                  </a:moveTo>
                  <a:lnTo>
                    <a:pt x="701" y="1134"/>
                  </a:lnTo>
                  <a:cubicBezTo>
                    <a:pt x="701" y="1134"/>
                    <a:pt x="0" y="1468"/>
                    <a:pt x="100" y="2002"/>
                  </a:cubicBezTo>
                  <a:lnTo>
                    <a:pt x="16645" y="1334"/>
                  </a:lnTo>
                  <a:lnTo>
                    <a:pt x="16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60"/>
            <p:cNvSpPr/>
            <p:nvPr/>
          </p:nvSpPr>
          <p:spPr>
            <a:xfrm>
              <a:off x="3103980" y="4217837"/>
              <a:ext cx="32453" cy="19624"/>
            </a:xfrm>
            <a:custGeom>
              <a:rect b="b" l="l" r="r" t="t"/>
              <a:pathLst>
                <a:path extrusionOk="0" h="979" w="1619">
                  <a:moveTo>
                    <a:pt x="301" y="1"/>
                  </a:moveTo>
                  <a:cubicBezTo>
                    <a:pt x="117" y="1"/>
                    <a:pt x="0" y="42"/>
                    <a:pt x="17" y="76"/>
                  </a:cubicBezTo>
                  <a:cubicBezTo>
                    <a:pt x="17" y="176"/>
                    <a:pt x="417" y="176"/>
                    <a:pt x="851" y="443"/>
                  </a:cubicBezTo>
                  <a:cubicBezTo>
                    <a:pt x="1233" y="665"/>
                    <a:pt x="1463" y="979"/>
                    <a:pt x="1541" y="979"/>
                  </a:cubicBezTo>
                  <a:cubicBezTo>
                    <a:pt x="1545" y="979"/>
                    <a:pt x="1548" y="978"/>
                    <a:pt x="1551" y="976"/>
                  </a:cubicBezTo>
                  <a:cubicBezTo>
                    <a:pt x="1618" y="943"/>
                    <a:pt x="1485" y="476"/>
                    <a:pt x="984" y="176"/>
                  </a:cubicBezTo>
                  <a:cubicBezTo>
                    <a:pt x="734" y="42"/>
                    <a:pt x="484" y="1"/>
                    <a:pt x="3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60"/>
            <p:cNvSpPr/>
            <p:nvPr/>
          </p:nvSpPr>
          <p:spPr>
            <a:xfrm>
              <a:off x="3069542" y="4234734"/>
              <a:ext cx="24094" cy="24796"/>
            </a:xfrm>
            <a:custGeom>
              <a:rect b="b" l="l" r="r" t="t"/>
              <a:pathLst>
                <a:path extrusionOk="0" h="1237" w="1202">
                  <a:moveTo>
                    <a:pt x="104" y="0"/>
                  </a:moveTo>
                  <a:cubicBezTo>
                    <a:pt x="40" y="0"/>
                    <a:pt x="0" y="14"/>
                    <a:pt x="0" y="33"/>
                  </a:cubicBezTo>
                  <a:cubicBezTo>
                    <a:pt x="0" y="100"/>
                    <a:pt x="367" y="234"/>
                    <a:pt x="634" y="567"/>
                  </a:cubicBezTo>
                  <a:cubicBezTo>
                    <a:pt x="922" y="886"/>
                    <a:pt x="1026" y="1236"/>
                    <a:pt x="1093" y="1236"/>
                  </a:cubicBezTo>
                  <a:cubicBezTo>
                    <a:pt x="1096" y="1236"/>
                    <a:pt x="1098" y="1236"/>
                    <a:pt x="1101" y="1234"/>
                  </a:cubicBezTo>
                  <a:cubicBezTo>
                    <a:pt x="1168" y="1234"/>
                    <a:pt x="1201" y="767"/>
                    <a:pt x="834" y="367"/>
                  </a:cubicBezTo>
                  <a:cubicBezTo>
                    <a:pt x="574" y="83"/>
                    <a:pt x="263" y="0"/>
                    <a:pt x="1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60"/>
            <p:cNvSpPr/>
            <p:nvPr/>
          </p:nvSpPr>
          <p:spPr>
            <a:xfrm>
              <a:off x="3036769" y="4250450"/>
              <a:ext cx="18081" cy="27762"/>
            </a:xfrm>
            <a:custGeom>
              <a:rect b="b" l="l" r="r" t="t"/>
              <a:pathLst>
                <a:path extrusionOk="0" h="1385" w="902">
                  <a:moveTo>
                    <a:pt x="76" y="1"/>
                  </a:moveTo>
                  <a:cubicBezTo>
                    <a:pt x="54" y="1"/>
                    <a:pt x="40" y="6"/>
                    <a:pt x="34" y="17"/>
                  </a:cubicBezTo>
                  <a:cubicBezTo>
                    <a:pt x="1" y="83"/>
                    <a:pt x="268" y="317"/>
                    <a:pt x="435" y="650"/>
                  </a:cubicBezTo>
                  <a:cubicBezTo>
                    <a:pt x="601" y="1017"/>
                    <a:pt x="668" y="1351"/>
                    <a:pt x="735" y="1384"/>
                  </a:cubicBezTo>
                  <a:cubicBezTo>
                    <a:pt x="835" y="1384"/>
                    <a:pt x="902" y="984"/>
                    <a:pt x="701" y="550"/>
                  </a:cubicBezTo>
                  <a:cubicBezTo>
                    <a:pt x="505" y="157"/>
                    <a:pt x="190" y="1"/>
                    <a:pt x="7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60"/>
            <p:cNvSpPr/>
            <p:nvPr/>
          </p:nvSpPr>
          <p:spPr>
            <a:xfrm>
              <a:off x="3104320" y="4173878"/>
              <a:ext cx="36121" cy="7156"/>
            </a:xfrm>
            <a:custGeom>
              <a:rect b="b" l="l" r="r" t="t"/>
              <a:pathLst>
                <a:path extrusionOk="0" h="357" w="1802">
                  <a:moveTo>
                    <a:pt x="934" y="1"/>
                  </a:moveTo>
                  <a:cubicBezTo>
                    <a:pt x="400" y="1"/>
                    <a:pt x="0" y="267"/>
                    <a:pt x="67" y="334"/>
                  </a:cubicBezTo>
                  <a:cubicBezTo>
                    <a:pt x="73" y="347"/>
                    <a:pt x="93" y="353"/>
                    <a:pt x="125" y="353"/>
                  </a:cubicBezTo>
                  <a:cubicBezTo>
                    <a:pt x="250" y="353"/>
                    <a:pt x="554" y="267"/>
                    <a:pt x="901" y="267"/>
                  </a:cubicBezTo>
                  <a:cubicBezTo>
                    <a:pt x="1255" y="293"/>
                    <a:pt x="1552" y="357"/>
                    <a:pt x="1689" y="357"/>
                  </a:cubicBezTo>
                  <a:cubicBezTo>
                    <a:pt x="1733" y="357"/>
                    <a:pt x="1760" y="350"/>
                    <a:pt x="1768" y="334"/>
                  </a:cubicBezTo>
                  <a:cubicBezTo>
                    <a:pt x="1801" y="267"/>
                    <a:pt x="1468" y="1"/>
                    <a:pt x="9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60"/>
            <p:cNvSpPr/>
            <p:nvPr/>
          </p:nvSpPr>
          <p:spPr>
            <a:xfrm>
              <a:off x="3103639" y="4117551"/>
              <a:ext cx="50173" cy="29667"/>
            </a:xfrm>
            <a:custGeom>
              <a:rect b="b" l="l" r="r" t="t"/>
              <a:pathLst>
                <a:path extrusionOk="0" h="1480" w="2503">
                  <a:moveTo>
                    <a:pt x="2035" y="284"/>
                  </a:moveTo>
                  <a:cubicBezTo>
                    <a:pt x="2102" y="284"/>
                    <a:pt x="2152" y="292"/>
                    <a:pt x="2169" y="309"/>
                  </a:cubicBezTo>
                  <a:cubicBezTo>
                    <a:pt x="2236" y="375"/>
                    <a:pt x="2202" y="342"/>
                    <a:pt x="2169" y="409"/>
                  </a:cubicBezTo>
                  <a:cubicBezTo>
                    <a:pt x="2136" y="476"/>
                    <a:pt x="2069" y="509"/>
                    <a:pt x="2002" y="576"/>
                  </a:cubicBezTo>
                  <a:cubicBezTo>
                    <a:pt x="1869" y="676"/>
                    <a:pt x="1735" y="742"/>
                    <a:pt x="1568" y="842"/>
                  </a:cubicBezTo>
                  <a:cubicBezTo>
                    <a:pt x="1335" y="976"/>
                    <a:pt x="1068" y="1076"/>
                    <a:pt x="801" y="1176"/>
                  </a:cubicBezTo>
                  <a:cubicBezTo>
                    <a:pt x="595" y="1228"/>
                    <a:pt x="369" y="1279"/>
                    <a:pt x="169" y="1346"/>
                  </a:cubicBezTo>
                  <a:lnTo>
                    <a:pt x="169" y="1346"/>
                  </a:lnTo>
                  <a:cubicBezTo>
                    <a:pt x="265" y="1246"/>
                    <a:pt x="410" y="1099"/>
                    <a:pt x="601" y="943"/>
                  </a:cubicBezTo>
                  <a:cubicBezTo>
                    <a:pt x="835" y="742"/>
                    <a:pt x="1068" y="609"/>
                    <a:pt x="1335" y="476"/>
                  </a:cubicBezTo>
                  <a:cubicBezTo>
                    <a:pt x="1502" y="409"/>
                    <a:pt x="1635" y="375"/>
                    <a:pt x="1802" y="309"/>
                  </a:cubicBezTo>
                  <a:cubicBezTo>
                    <a:pt x="1885" y="292"/>
                    <a:pt x="1969" y="284"/>
                    <a:pt x="2035" y="284"/>
                  </a:cubicBezTo>
                  <a:close/>
                  <a:moveTo>
                    <a:pt x="2118" y="0"/>
                  </a:moveTo>
                  <a:cubicBezTo>
                    <a:pt x="2092" y="0"/>
                    <a:pt x="2064" y="3"/>
                    <a:pt x="2035" y="9"/>
                  </a:cubicBezTo>
                  <a:cubicBezTo>
                    <a:pt x="1935" y="9"/>
                    <a:pt x="1835" y="9"/>
                    <a:pt x="1735" y="42"/>
                  </a:cubicBezTo>
                  <a:cubicBezTo>
                    <a:pt x="1568" y="109"/>
                    <a:pt x="1402" y="175"/>
                    <a:pt x="1235" y="242"/>
                  </a:cubicBezTo>
                  <a:cubicBezTo>
                    <a:pt x="968" y="375"/>
                    <a:pt x="701" y="576"/>
                    <a:pt x="468" y="776"/>
                  </a:cubicBezTo>
                  <a:cubicBezTo>
                    <a:pt x="213" y="1031"/>
                    <a:pt x="87" y="1269"/>
                    <a:pt x="45" y="1391"/>
                  </a:cubicBezTo>
                  <a:lnTo>
                    <a:pt x="45" y="1391"/>
                  </a:lnTo>
                  <a:cubicBezTo>
                    <a:pt x="30" y="1397"/>
                    <a:pt x="15" y="1403"/>
                    <a:pt x="1" y="1410"/>
                  </a:cubicBezTo>
                  <a:cubicBezTo>
                    <a:pt x="13" y="1412"/>
                    <a:pt x="24" y="1415"/>
                    <a:pt x="36" y="1418"/>
                  </a:cubicBezTo>
                  <a:lnTo>
                    <a:pt x="36" y="1418"/>
                  </a:lnTo>
                  <a:cubicBezTo>
                    <a:pt x="26" y="1455"/>
                    <a:pt x="26" y="1476"/>
                    <a:pt x="34" y="1476"/>
                  </a:cubicBezTo>
                  <a:cubicBezTo>
                    <a:pt x="34" y="1478"/>
                    <a:pt x="35" y="1479"/>
                    <a:pt x="36" y="1479"/>
                  </a:cubicBezTo>
                  <a:cubicBezTo>
                    <a:pt x="42" y="1479"/>
                    <a:pt x="60" y="1461"/>
                    <a:pt x="91" y="1428"/>
                  </a:cubicBezTo>
                  <a:lnTo>
                    <a:pt x="91" y="1428"/>
                  </a:lnTo>
                  <a:cubicBezTo>
                    <a:pt x="165" y="1440"/>
                    <a:pt x="241" y="1446"/>
                    <a:pt x="317" y="1446"/>
                  </a:cubicBezTo>
                  <a:cubicBezTo>
                    <a:pt x="492" y="1446"/>
                    <a:pt x="670" y="1417"/>
                    <a:pt x="835" y="1376"/>
                  </a:cubicBezTo>
                  <a:cubicBezTo>
                    <a:pt x="1101" y="1309"/>
                    <a:pt x="1402" y="1209"/>
                    <a:pt x="1669" y="1076"/>
                  </a:cubicBezTo>
                  <a:cubicBezTo>
                    <a:pt x="1835" y="976"/>
                    <a:pt x="2002" y="909"/>
                    <a:pt x="2136" y="809"/>
                  </a:cubicBezTo>
                  <a:cubicBezTo>
                    <a:pt x="2236" y="742"/>
                    <a:pt x="2302" y="676"/>
                    <a:pt x="2402" y="576"/>
                  </a:cubicBezTo>
                  <a:cubicBezTo>
                    <a:pt x="2469" y="476"/>
                    <a:pt x="2502" y="309"/>
                    <a:pt x="2402" y="175"/>
                  </a:cubicBezTo>
                  <a:cubicBezTo>
                    <a:pt x="2347" y="65"/>
                    <a:pt x="2246" y="0"/>
                    <a:pt x="21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60"/>
            <p:cNvSpPr/>
            <p:nvPr/>
          </p:nvSpPr>
          <p:spPr>
            <a:xfrm>
              <a:off x="3082251" y="4095642"/>
              <a:ext cx="27422" cy="52177"/>
            </a:xfrm>
            <a:custGeom>
              <a:rect b="b" l="l" r="r" t="t"/>
              <a:pathLst>
                <a:path extrusionOk="0" h="2603" w="1368">
                  <a:moveTo>
                    <a:pt x="434" y="1"/>
                  </a:moveTo>
                  <a:cubicBezTo>
                    <a:pt x="267" y="1"/>
                    <a:pt x="134" y="101"/>
                    <a:pt x="100" y="234"/>
                  </a:cubicBezTo>
                  <a:cubicBezTo>
                    <a:pt x="34" y="334"/>
                    <a:pt x="34" y="434"/>
                    <a:pt x="0" y="534"/>
                  </a:cubicBezTo>
                  <a:cubicBezTo>
                    <a:pt x="0" y="735"/>
                    <a:pt x="0" y="901"/>
                    <a:pt x="34" y="1102"/>
                  </a:cubicBezTo>
                  <a:cubicBezTo>
                    <a:pt x="100" y="1402"/>
                    <a:pt x="234" y="1669"/>
                    <a:pt x="434" y="1935"/>
                  </a:cubicBezTo>
                  <a:cubicBezTo>
                    <a:pt x="729" y="2289"/>
                    <a:pt x="1023" y="2408"/>
                    <a:pt x="1088" y="2408"/>
                  </a:cubicBezTo>
                  <a:cubicBezTo>
                    <a:pt x="1097" y="2408"/>
                    <a:pt x="1101" y="2406"/>
                    <a:pt x="1101" y="2402"/>
                  </a:cubicBezTo>
                  <a:cubicBezTo>
                    <a:pt x="1134" y="2369"/>
                    <a:pt x="834" y="2202"/>
                    <a:pt x="601" y="1802"/>
                  </a:cubicBezTo>
                  <a:cubicBezTo>
                    <a:pt x="434" y="1569"/>
                    <a:pt x="334" y="1302"/>
                    <a:pt x="300" y="1035"/>
                  </a:cubicBezTo>
                  <a:cubicBezTo>
                    <a:pt x="267" y="868"/>
                    <a:pt x="267" y="735"/>
                    <a:pt x="300" y="568"/>
                  </a:cubicBezTo>
                  <a:cubicBezTo>
                    <a:pt x="300" y="388"/>
                    <a:pt x="354" y="262"/>
                    <a:pt x="413" y="262"/>
                  </a:cubicBezTo>
                  <a:cubicBezTo>
                    <a:pt x="420" y="262"/>
                    <a:pt x="427" y="264"/>
                    <a:pt x="434" y="268"/>
                  </a:cubicBezTo>
                  <a:cubicBezTo>
                    <a:pt x="501" y="268"/>
                    <a:pt x="667" y="368"/>
                    <a:pt x="734" y="501"/>
                  </a:cubicBezTo>
                  <a:cubicBezTo>
                    <a:pt x="834" y="668"/>
                    <a:pt x="901" y="801"/>
                    <a:pt x="968" y="968"/>
                  </a:cubicBezTo>
                  <a:cubicBezTo>
                    <a:pt x="1068" y="1235"/>
                    <a:pt x="1134" y="1502"/>
                    <a:pt x="1168" y="1802"/>
                  </a:cubicBezTo>
                  <a:cubicBezTo>
                    <a:pt x="1201" y="2302"/>
                    <a:pt x="1134" y="2603"/>
                    <a:pt x="1168" y="2603"/>
                  </a:cubicBezTo>
                  <a:cubicBezTo>
                    <a:pt x="1301" y="2369"/>
                    <a:pt x="1368" y="2069"/>
                    <a:pt x="1368" y="1802"/>
                  </a:cubicBezTo>
                  <a:cubicBezTo>
                    <a:pt x="1368" y="1502"/>
                    <a:pt x="1301" y="1202"/>
                    <a:pt x="1201" y="901"/>
                  </a:cubicBezTo>
                  <a:cubicBezTo>
                    <a:pt x="1134" y="735"/>
                    <a:pt x="1068" y="568"/>
                    <a:pt x="968" y="401"/>
                  </a:cubicBezTo>
                  <a:cubicBezTo>
                    <a:pt x="868" y="168"/>
                    <a:pt x="667" y="1"/>
                    <a:pt x="4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60"/>
            <p:cNvSpPr/>
            <p:nvPr/>
          </p:nvSpPr>
          <p:spPr>
            <a:xfrm>
              <a:off x="2478455" y="2387267"/>
              <a:ext cx="796388" cy="1810705"/>
            </a:xfrm>
            <a:custGeom>
              <a:rect b="b" l="l" r="r" t="t"/>
              <a:pathLst>
                <a:path extrusionOk="0" h="90332" w="39730">
                  <a:moveTo>
                    <a:pt x="24685" y="0"/>
                  </a:moveTo>
                  <a:lnTo>
                    <a:pt x="1" y="967"/>
                  </a:lnTo>
                  <a:lnTo>
                    <a:pt x="3870" y="90331"/>
                  </a:lnTo>
                  <a:lnTo>
                    <a:pt x="15045" y="90331"/>
                  </a:lnTo>
                  <a:lnTo>
                    <a:pt x="12143" y="10174"/>
                  </a:lnTo>
                  <a:lnTo>
                    <a:pt x="28154" y="89564"/>
                  </a:lnTo>
                  <a:lnTo>
                    <a:pt x="39729" y="87896"/>
                  </a:lnTo>
                  <a:lnTo>
                    <a:pt x="2468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60"/>
            <p:cNvSpPr/>
            <p:nvPr/>
          </p:nvSpPr>
          <p:spPr>
            <a:xfrm>
              <a:off x="2917762" y="2164607"/>
              <a:ext cx="361752" cy="631879"/>
            </a:xfrm>
            <a:custGeom>
              <a:rect b="b" l="l" r="r" t="t"/>
              <a:pathLst>
                <a:path extrusionOk="0" h="31523" w="18047">
                  <a:moveTo>
                    <a:pt x="0" y="0"/>
                  </a:moveTo>
                  <a:lnTo>
                    <a:pt x="7706" y="25552"/>
                  </a:lnTo>
                  <a:cubicBezTo>
                    <a:pt x="7773" y="25885"/>
                    <a:pt x="7839" y="26286"/>
                    <a:pt x="7939" y="26786"/>
                  </a:cubicBezTo>
                  <a:cubicBezTo>
                    <a:pt x="8006" y="27186"/>
                    <a:pt x="8006" y="27620"/>
                    <a:pt x="7939" y="28020"/>
                  </a:cubicBezTo>
                  <a:cubicBezTo>
                    <a:pt x="7873" y="28554"/>
                    <a:pt x="7706" y="29021"/>
                    <a:pt x="7506" y="29521"/>
                  </a:cubicBezTo>
                  <a:cubicBezTo>
                    <a:pt x="7309" y="29859"/>
                    <a:pt x="7563" y="30267"/>
                    <a:pt x="7887" y="30267"/>
                  </a:cubicBezTo>
                  <a:cubicBezTo>
                    <a:pt x="7947" y="30267"/>
                    <a:pt x="8010" y="30253"/>
                    <a:pt x="8073" y="30222"/>
                  </a:cubicBezTo>
                  <a:cubicBezTo>
                    <a:pt x="8440" y="30055"/>
                    <a:pt x="9140" y="28954"/>
                    <a:pt x="9274" y="27420"/>
                  </a:cubicBezTo>
                  <a:cubicBezTo>
                    <a:pt x="9309" y="27014"/>
                    <a:pt x="9431" y="26855"/>
                    <a:pt x="9600" y="26855"/>
                  </a:cubicBezTo>
                  <a:cubicBezTo>
                    <a:pt x="10070" y="26855"/>
                    <a:pt x="10907" y="28081"/>
                    <a:pt x="11275" y="28621"/>
                  </a:cubicBezTo>
                  <a:cubicBezTo>
                    <a:pt x="11775" y="29321"/>
                    <a:pt x="13410" y="31489"/>
                    <a:pt x="13777" y="31523"/>
                  </a:cubicBezTo>
                  <a:cubicBezTo>
                    <a:pt x="14277" y="31523"/>
                    <a:pt x="14411" y="30989"/>
                    <a:pt x="13877" y="30288"/>
                  </a:cubicBezTo>
                  <a:cubicBezTo>
                    <a:pt x="13343" y="29588"/>
                    <a:pt x="11942" y="27386"/>
                    <a:pt x="12343" y="27120"/>
                  </a:cubicBezTo>
                  <a:cubicBezTo>
                    <a:pt x="12356" y="27110"/>
                    <a:pt x="12373" y="27106"/>
                    <a:pt x="12392" y="27106"/>
                  </a:cubicBezTo>
                  <a:cubicBezTo>
                    <a:pt x="12914" y="27106"/>
                    <a:pt x="15245" y="30555"/>
                    <a:pt x="15245" y="30555"/>
                  </a:cubicBezTo>
                  <a:cubicBezTo>
                    <a:pt x="15245" y="30555"/>
                    <a:pt x="15548" y="31239"/>
                    <a:pt x="15935" y="31239"/>
                  </a:cubicBezTo>
                  <a:cubicBezTo>
                    <a:pt x="15993" y="31239"/>
                    <a:pt x="16052" y="31224"/>
                    <a:pt x="16112" y="31189"/>
                  </a:cubicBezTo>
                  <a:cubicBezTo>
                    <a:pt x="16946" y="30689"/>
                    <a:pt x="13977" y="26953"/>
                    <a:pt x="13710" y="26586"/>
                  </a:cubicBezTo>
                  <a:cubicBezTo>
                    <a:pt x="13566" y="26417"/>
                    <a:pt x="13734" y="26214"/>
                    <a:pt x="13914" y="26214"/>
                  </a:cubicBezTo>
                  <a:cubicBezTo>
                    <a:pt x="13983" y="26214"/>
                    <a:pt x="14055" y="26245"/>
                    <a:pt x="14110" y="26319"/>
                  </a:cubicBezTo>
                  <a:cubicBezTo>
                    <a:pt x="14297" y="26568"/>
                    <a:pt x="16257" y="29637"/>
                    <a:pt x="17196" y="29637"/>
                  </a:cubicBezTo>
                  <a:cubicBezTo>
                    <a:pt x="17262" y="29637"/>
                    <a:pt x="17324" y="29621"/>
                    <a:pt x="17379" y="29588"/>
                  </a:cubicBezTo>
                  <a:cubicBezTo>
                    <a:pt x="18047" y="29221"/>
                    <a:pt x="14978" y="26486"/>
                    <a:pt x="14911" y="25518"/>
                  </a:cubicBezTo>
                  <a:cubicBezTo>
                    <a:pt x="14907" y="25393"/>
                    <a:pt x="14940" y="25339"/>
                    <a:pt x="15001" y="25339"/>
                  </a:cubicBezTo>
                  <a:cubicBezTo>
                    <a:pt x="15387" y="25339"/>
                    <a:pt x="16901" y="27454"/>
                    <a:pt x="17526" y="27454"/>
                  </a:cubicBezTo>
                  <a:cubicBezTo>
                    <a:pt x="17571" y="27454"/>
                    <a:pt x="17611" y="27443"/>
                    <a:pt x="17646" y="27420"/>
                  </a:cubicBezTo>
                  <a:cubicBezTo>
                    <a:pt x="17880" y="27286"/>
                    <a:pt x="18047" y="27153"/>
                    <a:pt x="16512" y="25452"/>
                  </a:cubicBezTo>
                  <a:cubicBezTo>
                    <a:pt x="15778" y="24618"/>
                    <a:pt x="12910" y="22083"/>
                    <a:pt x="12910" y="22083"/>
                  </a:cubicBezTo>
                  <a:lnTo>
                    <a:pt x="8006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60"/>
            <p:cNvSpPr/>
            <p:nvPr/>
          </p:nvSpPr>
          <p:spPr>
            <a:xfrm>
              <a:off x="2199629" y="1578872"/>
              <a:ext cx="915395" cy="849186"/>
            </a:xfrm>
            <a:custGeom>
              <a:rect b="b" l="l" r="r" t="t"/>
              <a:pathLst>
                <a:path extrusionOk="0" h="42364" w="45667">
                  <a:moveTo>
                    <a:pt x="26620" y="0"/>
                  </a:moveTo>
                  <a:lnTo>
                    <a:pt x="17013" y="2002"/>
                  </a:lnTo>
                  <a:cubicBezTo>
                    <a:pt x="16813" y="2068"/>
                    <a:pt x="11509" y="5237"/>
                    <a:pt x="11075" y="5904"/>
                  </a:cubicBezTo>
                  <a:cubicBezTo>
                    <a:pt x="11075" y="5904"/>
                    <a:pt x="9241" y="7239"/>
                    <a:pt x="8574" y="10775"/>
                  </a:cubicBezTo>
                  <a:cubicBezTo>
                    <a:pt x="7740" y="15011"/>
                    <a:pt x="5705" y="21682"/>
                    <a:pt x="5071" y="22116"/>
                  </a:cubicBezTo>
                  <a:cubicBezTo>
                    <a:pt x="4437" y="22583"/>
                    <a:pt x="1" y="24785"/>
                    <a:pt x="1" y="24785"/>
                  </a:cubicBezTo>
                  <a:lnTo>
                    <a:pt x="3804" y="32824"/>
                  </a:lnTo>
                  <a:cubicBezTo>
                    <a:pt x="3804" y="32824"/>
                    <a:pt x="9941" y="30956"/>
                    <a:pt x="13544" y="26986"/>
                  </a:cubicBezTo>
                  <a:lnTo>
                    <a:pt x="13677" y="42364"/>
                  </a:lnTo>
                  <a:lnTo>
                    <a:pt x="39329" y="41663"/>
                  </a:lnTo>
                  <a:lnTo>
                    <a:pt x="35926" y="29721"/>
                  </a:lnTo>
                  <a:lnTo>
                    <a:pt x="37761" y="35592"/>
                  </a:lnTo>
                  <a:lnTo>
                    <a:pt x="45667" y="34692"/>
                  </a:lnTo>
                  <a:cubicBezTo>
                    <a:pt x="45667" y="34692"/>
                    <a:pt x="41631" y="16579"/>
                    <a:pt x="40496" y="9807"/>
                  </a:cubicBezTo>
                  <a:cubicBezTo>
                    <a:pt x="40230" y="8373"/>
                    <a:pt x="39629" y="7039"/>
                    <a:pt x="38695" y="5904"/>
                  </a:cubicBezTo>
                  <a:cubicBezTo>
                    <a:pt x="37594" y="4637"/>
                    <a:pt x="36260" y="3569"/>
                    <a:pt x="34792" y="2735"/>
                  </a:cubicBezTo>
                  <a:cubicBezTo>
                    <a:pt x="31323" y="1001"/>
                    <a:pt x="26620" y="0"/>
                    <a:pt x="26620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60"/>
            <p:cNvSpPr/>
            <p:nvPr/>
          </p:nvSpPr>
          <p:spPr>
            <a:xfrm>
              <a:off x="2435659" y="1891073"/>
              <a:ext cx="14733" cy="34838"/>
            </a:xfrm>
            <a:custGeom>
              <a:rect b="b" l="l" r="r" t="t"/>
              <a:pathLst>
                <a:path extrusionOk="0" h="1738" w="735">
                  <a:moveTo>
                    <a:pt x="10" y="1"/>
                  </a:moveTo>
                  <a:cubicBezTo>
                    <a:pt x="7" y="1"/>
                    <a:pt x="4" y="2"/>
                    <a:pt x="1" y="3"/>
                  </a:cubicBezTo>
                  <a:cubicBezTo>
                    <a:pt x="34" y="303"/>
                    <a:pt x="101" y="603"/>
                    <a:pt x="268" y="904"/>
                  </a:cubicBezTo>
                  <a:cubicBezTo>
                    <a:pt x="468" y="1371"/>
                    <a:pt x="668" y="1738"/>
                    <a:pt x="735" y="1738"/>
                  </a:cubicBezTo>
                  <a:cubicBezTo>
                    <a:pt x="701" y="1404"/>
                    <a:pt x="601" y="1104"/>
                    <a:pt x="468" y="837"/>
                  </a:cubicBezTo>
                  <a:cubicBezTo>
                    <a:pt x="276" y="358"/>
                    <a:pt x="85" y="1"/>
                    <a:pt x="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60"/>
            <p:cNvSpPr/>
            <p:nvPr/>
          </p:nvSpPr>
          <p:spPr>
            <a:xfrm>
              <a:off x="2446363" y="1896465"/>
              <a:ext cx="26099" cy="408577"/>
            </a:xfrm>
            <a:custGeom>
              <a:rect b="b" l="l" r="r" t="t"/>
              <a:pathLst>
                <a:path extrusionOk="0" h="20383" w="1302">
                  <a:moveTo>
                    <a:pt x="1" y="1"/>
                  </a:moveTo>
                  <a:cubicBezTo>
                    <a:pt x="1" y="68"/>
                    <a:pt x="1" y="134"/>
                    <a:pt x="1" y="201"/>
                  </a:cubicBezTo>
                  <a:cubicBezTo>
                    <a:pt x="1" y="368"/>
                    <a:pt x="34" y="568"/>
                    <a:pt x="67" y="801"/>
                  </a:cubicBezTo>
                  <a:cubicBezTo>
                    <a:pt x="101" y="1335"/>
                    <a:pt x="201" y="2069"/>
                    <a:pt x="267" y="2970"/>
                  </a:cubicBezTo>
                  <a:cubicBezTo>
                    <a:pt x="468" y="4804"/>
                    <a:pt x="668" y="7339"/>
                    <a:pt x="801" y="10175"/>
                  </a:cubicBezTo>
                  <a:cubicBezTo>
                    <a:pt x="968" y="12977"/>
                    <a:pt x="1035" y="15545"/>
                    <a:pt x="1135" y="17380"/>
                  </a:cubicBezTo>
                  <a:cubicBezTo>
                    <a:pt x="1168" y="18281"/>
                    <a:pt x="1201" y="19014"/>
                    <a:pt x="1235" y="19582"/>
                  </a:cubicBezTo>
                  <a:cubicBezTo>
                    <a:pt x="1268" y="19815"/>
                    <a:pt x="1268" y="20015"/>
                    <a:pt x="1268" y="20149"/>
                  </a:cubicBezTo>
                  <a:cubicBezTo>
                    <a:pt x="1268" y="20215"/>
                    <a:pt x="1268" y="20282"/>
                    <a:pt x="1268" y="20382"/>
                  </a:cubicBezTo>
                  <a:cubicBezTo>
                    <a:pt x="1302" y="20282"/>
                    <a:pt x="1302" y="20215"/>
                    <a:pt x="1302" y="20149"/>
                  </a:cubicBezTo>
                  <a:lnTo>
                    <a:pt x="1302" y="19548"/>
                  </a:lnTo>
                  <a:cubicBezTo>
                    <a:pt x="1302" y="19014"/>
                    <a:pt x="1302" y="18281"/>
                    <a:pt x="1302" y="17380"/>
                  </a:cubicBezTo>
                  <a:cubicBezTo>
                    <a:pt x="1235" y="15512"/>
                    <a:pt x="1201" y="12977"/>
                    <a:pt x="1035" y="10141"/>
                  </a:cubicBezTo>
                  <a:cubicBezTo>
                    <a:pt x="901" y="7339"/>
                    <a:pt x="668" y="4804"/>
                    <a:pt x="434" y="2936"/>
                  </a:cubicBezTo>
                  <a:cubicBezTo>
                    <a:pt x="334" y="2036"/>
                    <a:pt x="234" y="1302"/>
                    <a:pt x="134" y="768"/>
                  </a:cubicBezTo>
                  <a:cubicBezTo>
                    <a:pt x="101" y="535"/>
                    <a:pt x="67" y="368"/>
                    <a:pt x="34" y="201"/>
                  </a:cubicBezTo>
                  <a:cubicBezTo>
                    <a:pt x="34" y="134"/>
                    <a:pt x="34" y="68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60"/>
            <p:cNvSpPr/>
            <p:nvPr/>
          </p:nvSpPr>
          <p:spPr>
            <a:xfrm>
              <a:off x="2877632" y="1864954"/>
              <a:ext cx="20085" cy="16938"/>
            </a:xfrm>
            <a:custGeom>
              <a:rect b="b" l="l" r="r" t="t"/>
              <a:pathLst>
                <a:path extrusionOk="0" h="845" w="1002">
                  <a:moveTo>
                    <a:pt x="952" y="0"/>
                  </a:moveTo>
                  <a:cubicBezTo>
                    <a:pt x="887" y="0"/>
                    <a:pt x="674" y="129"/>
                    <a:pt x="435" y="339"/>
                  </a:cubicBezTo>
                  <a:cubicBezTo>
                    <a:pt x="201" y="572"/>
                    <a:pt x="1" y="772"/>
                    <a:pt x="68" y="839"/>
                  </a:cubicBezTo>
                  <a:cubicBezTo>
                    <a:pt x="71" y="842"/>
                    <a:pt x="77" y="844"/>
                    <a:pt x="84" y="844"/>
                  </a:cubicBezTo>
                  <a:cubicBezTo>
                    <a:pt x="149" y="844"/>
                    <a:pt x="362" y="715"/>
                    <a:pt x="601" y="505"/>
                  </a:cubicBezTo>
                  <a:cubicBezTo>
                    <a:pt x="835" y="272"/>
                    <a:pt x="1002" y="72"/>
                    <a:pt x="968" y="5"/>
                  </a:cubicBezTo>
                  <a:cubicBezTo>
                    <a:pt x="965" y="2"/>
                    <a:pt x="959" y="0"/>
                    <a:pt x="9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60"/>
            <p:cNvSpPr/>
            <p:nvPr/>
          </p:nvSpPr>
          <p:spPr>
            <a:xfrm>
              <a:off x="2395549" y="1688659"/>
              <a:ext cx="576394" cy="47366"/>
            </a:xfrm>
            <a:custGeom>
              <a:rect b="b" l="l" r="r" t="t"/>
              <a:pathLst>
                <a:path extrusionOk="0" h="2363" w="28755">
                  <a:moveTo>
                    <a:pt x="26789" y="1"/>
                  </a:moveTo>
                  <a:cubicBezTo>
                    <a:pt x="26032" y="1"/>
                    <a:pt x="25275" y="63"/>
                    <a:pt x="24518" y="161"/>
                  </a:cubicBezTo>
                  <a:cubicBezTo>
                    <a:pt x="23217" y="294"/>
                    <a:pt x="21683" y="594"/>
                    <a:pt x="19981" y="928"/>
                  </a:cubicBezTo>
                  <a:cubicBezTo>
                    <a:pt x="18280" y="1228"/>
                    <a:pt x="16412" y="1528"/>
                    <a:pt x="14411" y="1762"/>
                  </a:cubicBezTo>
                  <a:cubicBezTo>
                    <a:pt x="12008" y="2023"/>
                    <a:pt x="9572" y="2166"/>
                    <a:pt x="7138" y="2166"/>
                  </a:cubicBezTo>
                  <a:cubicBezTo>
                    <a:pt x="6159" y="2166"/>
                    <a:pt x="5180" y="2143"/>
                    <a:pt x="4203" y="2095"/>
                  </a:cubicBezTo>
                  <a:cubicBezTo>
                    <a:pt x="2903" y="2062"/>
                    <a:pt x="1868" y="1962"/>
                    <a:pt x="1135" y="1928"/>
                  </a:cubicBezTo>
                  <a:lnTo>
                    <a:pt x="301" y="1862"/>
                  </a:lnTo>
                  <a:cubicBezTo>
                    <a:pt x="251" y="1845"/>
                    <a:pt x="201" y="1837"/>
                    <a:pt x="151" y="1837"/>
                  </a:cubicBezTo>
                  <a:cubicBezTo>
                    <a:pt x="101" y="1837"/>
                    <a:pt x="51" y="1845"/>
                    <a:pt x="0" y="1862"/>
                  </a:cubicBezTo>
                  <a:cubicBezTo>
                    <a:pt x="101" y="1862"/>
                    <a:pt x="201" y="1895"/>
                    <a:pt x="301" y="1895"/>
                  </a:cubicBezTo>
                  <a:lnTo>
                    <a:pt x="1135" y="1995"/>
                  </a:lnTo>
                  <a:cubicBezTo>
                    <a:pt x="1835" y="2095"/>
                    <a:pt x="2903" y="2195"/>
                    <a:pt x="4203" y="2262"/>
                  </a:cubicBezTo>
                  <a:cubicBezTo>
                    <a:pt x="5349" y="2329"/>
                    <a:pt x="6490" y="2362"/>
                    <a:pt x="7629" y="2362"/>
                  </a:cubicBezTo>
                  <a:cubicBezTo>
                    <a:pt x="9908" y="2362"/>
                    <a:pt x="12176" y="2229"/>
                    <a:pt x="14444" y="1962"/>
                  </a:cubicBezTo>
                  <a:cubicBezTo>
                    <a:pt x="16446" y="1762"/>
                    <a:pt x="18314" y="1461"/>
                    <a:pt x="20015" y="1128"/>
                  </a:cubicBezTo>
                  <a:cubicBezTo>
                    <a:pt x="21716" y="794"/>
                    <a:pt x="23250" y="494"/>
                    <a:pt x="24551" y="327"/>
                  </a:cubicBezTo>
                  <a:cubicBezTo>
                    <a:pt x="25380" y="217"/>
                    <a:pt x="26232" y="152"/>
                    <a:pt x="27088" y="152"/>
                  </a:cubicBezTo>
                  <a:cubicBezTo>
                    <a:pt x="27265" y="152"/>
                    <a:pt x="27443" y="155"/>
                    <a:pt x="27620" y="161"/>
                  </a:cubicBezTo>
                  <a:cubicBezTo>
                    <a:pt x="27987" y="161"/>
                    <a:pt x="28254" y="227"/>
                    <a:pt x="28454" y="227"/>
                  </a:cubicBezTo>
                  <a:lnTo>
                    <a:pt x="28754" y="227"/>
                  </a:lnTo>
                  <a:cubicBezTo>
                    <a:pt x="28654" y="194"/>
                    <a:pt x="28554" y="161"/>
                    <a:pt x="28454" y="127"/>
                  </a:cubicBezTo>
                  <a:cubicBezTo>
                    <a:pt x="28254" y="94"/>
                    <a:pt x="27987" y="60"/>
                    <a:pt x="27620" y="27"/>
                  </a:cubicBezTo>
                  <a:cubicBezTo>
                    <a:pt x="27343" y="9"/>
                    <a:pt x="27066" y="1"/>
                    <a:pt x="2678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60"/>
            <p:cNvSpPr/>
            <p:nvPr/>
          </p:nvSpPr>
          <p:spPr>
            <a:xfrm>
              <a:off x="2378832" y="1808588"/>
              <a:ext cx="633222" cy="58451"/>
            </a:xfrm>
            <a:custGeom>
              <a:rect b="b" l="l" r="r" t="t"/>
              <a:pathLst>
                <a:path extrusionOk="0" h="2916" w="31590">
                  <a:moveTo>
                    <a:pt x="31466" y="0"/>
                  </a:moveTo>
                  <a:cubicBezTo>
                    <a:pt x="31390" y="0"/>
                    <a:pt x="31323" y="15"/>
                    <a:pt x="31256" y="15"/>
                  </a:cubicBezTo>
                  <a:lnTo>
                    <a:pt x="30322" y="215"/>
                  </a:lnTo>
                  <a:lnTo>
                    <a:pt x="26986" y="916"/>
                  </a:lnTo>
                  <a:cubicBezTo>
                    <a:pt x="23351" y="1716"/>
                    <a:pt x="19615" y="2283"/>
                    <a:pt x="15879" y="2584"/>
                  </a:cubicBezTo>
                  <a:cubicBezTo>
                    <a:pt x="14609" y="2652"/>
                    <a:pt x="13336" y="2685"/>
                    <a:pt x="12062" y="2685"/>
                  </a:cubicBezTo>
                  <a:cubicBezTo>
                    <a:pt x="9585" y="2685"/>
                    <a:pt x="7104" y="2559"/>
                    <a:pt x="4637" y="2317"/>
                  </a:cubicBezTo>
                  <a:cubicBezTo>
                    <a:pt x="3203" y="2183"/>
                    <a:pt x="2069" y="2050"/>
                    <a:pt x="1268" y="1983"/>
                  </a:cubicBezTo>
                  <a:lnTo>
                    <a:pt x="334" y="1883"/>
                  </a:lnTo>
                  <a:lnTo>
                    <a:pt x="1" y="1883"/>
                  </a:lnTo>
                  <a:cubicBezTo>
                    <a:pt x="134" y="1916"/>
                    <a:pt x="234" y="1916"/>
                    <a:pt x="334" y="1950"/>
                  </a:cubicBezTo>
                  <a:lnTo>
                    <a:pt x="1268" y="2083"/>
                  </a:lnTo>
                  <a:cubicBezTo>
                    <a:pt x="2035" y="2217"/>
                    <a:pt x="3203" y="2350"/>
                    <a:pt x="4637" y="2484"/>
                  </a:cubicBezTo>
                  <a:cubicBezTo>
                    <a:pt x="7150" y="2775"/>
                    <a:pt x="9678" y="2916"/>
                    <a:pt x="12211" y="2916"/>
                  </a:cubicBezTo>
                  <a:cubicBezTo>
                    <a:pt x="13444" y="2916"/>
                    <a:pt x="14678" y="2883"/>
                    <a:pt x="15912" y="2817"/>
                  </a:cubicBezTo>
                  <a:cubicBezTo>
                    <a:pt x="19648" y="2517"/>
                    <a:pt x="23351" y="1950"/>
                    <a:pt x="27020" y="1083"/>
                  </a:cubicBezTo>
                  <a:cubicBezTo>
                    <a:pt x="28454" y="782"/>
                    <a:pt x="29588" y="515"/>
                    <a:pt x="30356" y="315"/>
                  </a:cubicBezTo>
                  <a:lnTo>
                    <a:pt x="31256" y="82"/>
                  </a:lnTo>
                  <a:cubicBezTo>
                    <a:pt x="31356" y="82"/>
                    <a:pt x="31490" y="48"/>
                    <a:pt x="31590" y="15"/>
                  </a:cubicBezTo>
                  <a:cubicBezTo>
                    <a:pt x="31545" y="4"/>
                    <a:pt x="31505" y="0"/>
                    <a:pt x="3146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60"/>
            <p:cNvSpPr/>
            <p:nvPr/>
          </p:nvSpPr>
          <p:spPr>
            <a:xfrm>
              <a:off x="2891683" y="1930582"/>
              <a:ext cx="145106" cy="14493"/>
            </a:xfrm>
            <a:custGeom>
              <a:rect b="b" l="l" r="r" t="t"/>
              <a:pathLst>
                <a:path extrusionOk="0" h="723" w="7239">
                  <a:moveTo>
                    <a:pt x="7239" y="0"/>
                  </a:moveTo>
                  <a:lnTo>
                    <a:pt x="7239" y="0"/>
                  </a:lnTo>
                  <a:cubicBezTo>
                    <a:pt x="6872" y="33"/>
                    <a:pt x="6505" y="67"/>
                    <a:pt x="6172" y="134"/>
                  </a:cubicBezTo>
                  <a:cubicBezTo>
                    <a:pt x="5504" y="234"/>
                    <a:pt x="4604" y="367"/>
                    <a:pt x="3603" y="434"/>
                  </a:cubicBezTo>
                  <a:cubicBezTo>
                    <a:pt x="2602" y="534"/>
                    <a:pt x="1702" y="567"/>
                    <a:pt x="1068" y="567"/>
                  </a:cubicBezTo>
                  <a:cubicBezTo>
                    <a:pt x="916" y="553"/>
                    <a:pt x="764" y="545"/>
                    <a:pt x="614" y="545"/>
                  </a:cubicBezTo>
                  <a:cubicBezTo>
                    <a:pt x="403" y="545"/>
                    <a:pt x="196" y="561"/>
                    <a:pt x="0" y="601"/>
                  </a:cubicBezTo>
                  <a:cubicBezTo>
                    <a:pt x="334" y="667"/>
                    <a:pt x="701" y="701"/>
                    <a:pt x="1068" y="701"/>
                  </a:cubicBezTo>
                  <a:cubicBezTo>
                    <a:pt x="1413" y="714"/>
                    <a:pt x="1764" y="722"/>
                    <a:pt x="2119" y="722"/>
                  </a:cubicBezTo>
                  <a:cubicBezTo>
                    <a:pt x="2620" y="722"/>
                    <a:pt x="3128" y="706"/>
                    <a:pt x="3636" y="667"/>
                  </a:cubicBezTo>
                  <a:cubicBezTo>
                    <a:pt x="4504" y="601"/>
                    <a:pt x="5338" y="467"/>
                    <a:pt x="6205" y="300"/>
                  </a:cubicBezTo>
                  <a:cubicBezTo>
                    <a:pt x="6538" y="234"/>
                    <a:pt x="6905" y="134"/>
                    <a:pt x="723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60"/>
            <p:cNvSpPr/>
            <p:nvPr/>
          </p:nvSpPr>
          <p:spPr>
            <a:xfrm>
              <a:off x="2459072" y="1998274"/>
              <a:ext cx="428622" cy="26099"/>
            </a:xfrm>
            <a:custGeom>
              <a:rect b="b" l="l" r="r" t="t"/>
              <a:pathLst>
                <a:path extrusionOk="0" h="1302" w="21383">
                  <a:moveTo>
                    <a:pt x="21282" y="0"/>
                  </a:moveTo>
                  <a:cubicBezTo>
                    <a:pt x="21249" y="0"/>
                    <a:pt x="21216" y="9"/>
                    <a:pt x="21182" y="26"/>
                  </a:cubicBezTo>
                  <a:lnTo>
                    <a:pt x="20548" y="92"/>
                  </a:lnTo>
                  <a:cubicBezTo>
                    <a:pt x="20015" y="159"/>
                    <a:pt x="19247" y="259"/>
                    <a:pt x="18280" y="392"/>
                  </a:cubicBezTo>
                  <a:cubicBezTo>
                    <a:pt x="16345" y="626"/>
                    <a:pt x="13677" y="893"/>
                    <a:pt x="10741" y="993"/>
                  </a:cubicBezTo>
                  <a:cubicBezTo>
                    <a:pt x="9257" y="1060"/>
                    <a:pt x="7848" y="1085"/>
                    <a:pt x="6563" y="1085"/>
                  </a:cubicBezTo>
                  <a:cubicBezTo>
                    <a:pt x="5279" y="1085"/>
                    <a:pt x="4120" y="1060"/>
                    <a:pt x="3136" y="1026"/>
                  </a:cubicBezTo>
                  <a:cubicBezTo>
                    <a:pt x="2169" y="993"/>
                    <a:pt x="1401" y="960"/>
                    <a:pt x="868" y="926"/>
                  </a:cubicBezTo>
                  <a:lnTo>
                    <a:pt x="0" y="926"/>
                  </a:lnTo>
                  <a:cubicBezTo>
                    <a:pt x="67" y="960"/>
                    <a:pt x="167" y="960"/>
                    <a:pt x="234" y="960"/>
                  </a:cubicBezTo>
                  <a:lnTo>
                    <a:pt x="868" y="1026"/>
                  </a:lnTo>
                  <a:cubicBezTo>
                    <a:pt x="1401" y="1093"/>
                    <a:pt x="2169" y="1160"/>
                    <a:pt x="3136" y="1193"/>
                  </a:cubicBezTo>
                  <a:cubicBezTo>
                    <a:pt x="4297" y="1253"/>
                    <a:pt x="5734" y="1301"/>
                    <a:pt x="7339" y="1301"/>
                  </a:cubicBezTo>
                  <a:cubicBezTo>
                    <a:pt x="8409" y="1301"/>
                    <a:pt x="9554" y="1280"/>
                    <a:pt x="10741" y="1226"/>
                  </a:cubicBezTo>
                  <a:cubicBezTo>
                    <a:pt x="13710" y="1093"/>
                    <a:pt x="16379" y="826"/>
                    <a:pt x="18280" y="559"/>
                  </a:cubicBezTo>
                  <a:cubicBezTo>
                    <a:pt x="19247" y="426"/>
                    <a:pt x="20048" y="292"/>
                    <a:pt x="20548" y="192"/>
                  </a:cubicBezTo>
                  <a:lnTo>
                    <a:pt x="21182" y="59"/>
                  </a:lnTo>
                  <a:cubicBezTo>
                    <a:pt x="21249" y="59"/>
                    <a:pt x="21316" y="59"/>
                    <a:pt x="21382" y="26"/>
                  </a:cubicBezTo>
                  <a:cubicBezTo>
                    <a:pt x="21349" y="9"/>
                    <a:pt x="21316" y="0"/>
                    <a:pt x="2128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60"/>
            <p:cNvSpPr/>
            <p:nvPr/>
          </p:nvSpPr>
          <p:spPr>
            <a:xfrm>
              <a:off x="2907739" y="2053598"/>
              <a:ext cx="153124" cy="23673"/>
            </a:xfrm>
            <a:custGeom>
              <a:rect b="b" l="l" r="r" t="t"/>
              <a:pathLst>
                <a:path extrusionOk="0" h="1181" w="7639">
                  <a:moveTo>
                    <a:pt x="7639" y="1"/>
                  </a:moveTo>
                  <a:lnTo>
                    <a:pt x="7639" y="1"/>
                  </a:lnTo>
                  <a:cubicBezTo>
                    <a:pt x="7272" y="68"/>
                    <a:pt x="6872" y="168"/>
                    <a:pt x="6538" y="268"/>
                  </a:cubicBezTo>
                  <a:cubicBezTo>
                    <a:pt x="5637" y="501"/>
                    <a:pt x="4770" y="668"/>
                    <a:pt x="3869" y="801"/>
                  </a:cubicBezTo>
                  <a:cubicBezTo>
                    <a:pt x="2969" y="935"/>
                    <a:pt x="2068" y="1002"/>
                    <a:pt x="1134" y="1035"/>
                  </a:cubicBezTo>
                  <a:cubicBezTo>
                    <a:pt x="767" y="1035"/>
                    <a:pt x="400" y="1035"/>
                    <a:pt x="0" y="1068"/>
                  </a:cubicBezTo>
                  <a:cubicBezTo>
                    <a:pt x="300" y="1143"/>
                    <a:pt x="582" y="1181"/>
                    <a:pt x="858" y="1181"/>
                  </a:cubicBezTo>
                  <a:cubicBezTo>
                    <a:pt x="951" y="1181"/>
                    <a:pt x="1042" y="1177"/>
                    <a:pt x="1134" y="1168"/>
                  </a:cubicBezTo>
                  <a:cubicBezTo>
                    <a:pt x="1294" y="1174"/>
                    <a:pt x="1454" y="1177"/>
                    <a:pt x="1612" y="1177"/>
                  </a:cubicBezTo>
                  <a:cubicBezTo>
                    <a:pt x="2378" y="1177"/>
                    <a:pt x="3129" y="1112"/>
                    <a:pt x="3903" y="1002"/>
                  </a:cubicBezTo>
                  <a:cubicBezTo>
                    <a:pt x="4803" y="901"/>
                    <a:pt x="5704" y="701"/>
                    <a:pt x="6571" y="434"/>
                  </a:cubicBezTo>
                  <a:cubicBezTo>
                    <a:pt x="6938" y="334"/>
                    <a:pt x="7305" y="201"/>
                    <a:pt x="763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60"/>
            <p:cNvSpPr/>
            <p:nvPr/>
          </p:nvSpPr>
          <p:spPr>
            <a:xfrm>
              <a:off x="2930470" y="2169939"/>
              <a:ext cx="161823" cy="28384"/>
            </a:xfrm>
            <a:custGeom>
              <a:rect b="b" l="l" r="r" t="t"/>
              <a:pathLst>
                <a:path extrusionOk="0" h="1416" w="8073">
                  <a:moveTo>
                    <a:pt x="8073" y="1"/>
                  </a:moveTo>
                  <a:lnTo>
                    <a:pt x="8073" y="1"/>
                  </a:lnTo>
                  <a:cubicBezTo>
                    <a:pt x="7672" y="68"/>
                    <a:pt x="7272" y="168"/>
                    <a:pt x="6905" y="268"/>
                  </a:cubicBezTo>
                  <a:cubicBezTo>
                    <a:pt x="6171" y="468"/>
                    <a:pt x="5171" y="701"/>
                    <a:pt x="4070" y="902"/>
                  </a:cubicBezTo>
                  <a:cubicBezTo>
                    <a:pt x="2969" y="1068"/>
                    <a:pt x="1935" y="1202"/>
                    <a:pt x="1201" y="1235"/>
                  </a:cubicBezTo>
                  <a:cubicBezTo>
                    <a:pt x="801" y="1269"/>
                    <a:pt x="400" y="1302"/>
                    <a:pt x="0" y="1369"/>
                  </a:cubicBezTo>
                  <a:cubicBezTo>
                    <a:pt x="283" y="1392"/>
                    <a:pt x="566" y="1416"/>
                    <a:pt x="849" y="1416"/>
                  </a:cubicBezTo>
                  <a:cubicBezTo>
                    <a:pt x="967" y="1416"/>
                    <a:pt x="1084" y="1412"/>
                    <a:pt x="1201" y="1402"/>
                  </a:cubicBezTo>
                  <a:cubicBezTo>
                    <a:pt x="2168" y="1369"/>
                    <a:pt x="3136" y="1269"/>
                    <a:pt x="4103" y="1102"/>
                  </a:cubicBezTo>
                  <a:cubicBezTo>
                    <a:pt x="5070" y="935"/>
                    <a:pt x="6004" y="701"/>
                    <a:pt x="6938" y="435"/>
                  </a:cubicBezTo>
                  <a:cubicBezTo>
                    <a:pt x="7305" y="335"/>
                    <a:pt x="7706" y="168"/>
                    <a:pt x="807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60"/>
            <p:cNvSpPr/>
            <p:nvPr/>
          </p:nvSpPr>
          <p:spPr>
            <a:xfrm>
              <a:off x="2474446" y="2174329"/>
              <a:ext cx="425275" cy="27742"/>
            </a:xfrm>
            <a:custGeom>
              <a:rect b="b" l="l" r="r" t="t"/>
              <a:pathLst>
                <a:path extrusionOk="0" h="1384" w="21216">
                  <a:moveTo>
                    <a:pt x="76" y="1"/>
                  </a:moveTo>
                  <a:cubicBezTo>
                    <a:pt x="49" y="1"/>
                    <a:pt x="23" y="4"/>
                    <a:pt x="1" y="15"/>
                  </a:cubicBezTo>
                  <a:cubicBezTo>
                    <a:pt x="67" y="15"/>
                    <a:pt x="134" y="49"/>
                    <a:pt x="201" y="82"/>
                  </a:cubicBezTo>
                  <a:lnTo>
                    <a:pt x="835" y="216"/>
                  </a:lnTo>
                  <a:cubicBezTo>
                    <a:pt x="1335" y="349"/>
                    <a:pt x="2102" y="516"/>
                    <a:pt x="3069" y="683"/>
                  </a:cubicBezTo>
                  <a:cubicBezTo>
                    <a:pt x="4003" y="883"/>
                    <a:pt x="5171" y="1050"/>
                    <a:pt x="6439" y="1150"/>
                  </a:cubicBezTo>
                  <a:cubicBezTo>
                    <a:pt x="7706" y="1283"/>
                    <a:pt x="9140" y="1383"/>
                    <a:pt x="10608" y="1383"/>
                  </a:cubicBezTo>
                  <a:cubicBezTo>
                    <a:pt x="12109" y="1383"/>
                    <a:pt x="13477" y="1316"/>
                    <a:pt x="14778" y="1183"/>
                  </a:cubicBezTo>
                  <a:cubicBezTo>
                    <a:pt x="16079" y="1050"/>
                    <a:pt x="17213" y="883"/>
                    <a:pt x="18147" y="716"/>
                  </a:cubicBezTo>
                  <a:cubicBezTo>
                    <a:pt x="19114" y="549"/>
                    <a:pt x="19881" y="382"/>
                    <a:pt x="20415" y="249"/>
                  </a:cubicBezTo>
                  <a:lnTo>
                    <a:pt x="21016" y="82"/>
                  </a:lnTo>
                  <a:cubicBezTo>
                    <a:pt x="21082" y="49"/>
                    <a:pt x="21149" y="49"/>
                    <a:pt x="21216" y="15"/>
                  </a:cubicBezTo>
                  <a:lnTo>
                    <a:pt x="21016" y="15"/>
                  </a:lnTo>
                  <a:lnTo>
                    <a:pt x="20415" y="149"/>
                  </a:lnTo>
                  <a:cubicBezTo>
                    <a:pt x="19881" y="282"/>
                    <a:pt x="19114" y="416"/>
                    <a:pt x="18147" y="549"/>
                  </a:cubicBezTo>
                  <a:cubicBezTo>
                    <a:pt x="17180" y="716"/>
                    <a:pt x="16079" y="883"/>
                    <a:pt x="14778" y="983"/>
                  </a:cubicBezTo>
                  <a:cubicBezTo>
                    <a:pt x="13651" y="1069"/>
                    <a:pt x="12450" y="1156"/>
                    <a:pt x="11194" y="1156"/>
                  </a:cubicBezTo>
                  <a:cubicBezTo>
                    <a:pt x="11000" y="1156"/>
                    <a:pt x="10805" y="1154"/>
                    <a:pt x="10608" y="1150"/>
                  </a:cubicBezTo>
                  <a:cubicBezTo>
                    <a:pt x="9140" y="1150"/>
                    <a:pt x="7739" y="1083"/>
                    <a:pt x="6472" y="983"/>
                  </a:cubicBezTo>
                  <a:cubicBezTo>
                    <a:pt x="5171" y="849"/>
                    <a:pt x="4037" y="716"/>
                    <a:pt x="3103" y="549"/>
                  </a:cubicBezTo>
                  <a:cubicBezTo>
                    <a:pt x="2135" y="382"/>
                    <a:pt x="1368" y="249"/>
                    <a:pt x="835" y="149"/>
                  </a:cubicBezTo>
                  <a:lnTo>
                    <a:pt x="234" y="15"/>
                  </a:lnTo>
                  <a:cubicBezTo>
                    <a:pt x="190" y="15"/>
                    <a:pt x="130" y="1"/>
                    <a:pt x="7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60"/>
            <p:cNvSpPr/>
            <p:nvPr/>
          </p:nvSpPr>
          <p:spPr>
            <a:xfrm>
              <a:off x="2327356" y="1956139"/>
              <a:ext cx="123718" cy="9000"/>
            </a:xfrm>
            <a:custGeom>
              <a:rect b="b" l="l" r="r" t="t"/>
              <a:pathLst>
                <a:path extrusionOk="0" h="449" w="6172">
                  <a:moveTo>
                    <a:pt x="3031" y="118"/>
                  </a:moveTo>
                  <a:cubicBezTo>
                    <a:pt x="3029" y="118"/>
                    <a:pt x="3026" y="120"/>
                    <a:pt x="3021" y="126"/>
                  </a:cubicBezTo>
                  <a:lnTo>
                    <a:pt x="3036" y="126"/>
                  </a:lnTo>
                  <a:cubicBezTo>
                    <a:pt x="3036" y="126"/>
                    <a:pt x="3036" y="118"/>
                    <a:pt x="3031" y="118"/>
                  </a:cubicBezTo>
                  <a:close/>
                  <a:moveTo>
                    <a:pt x="5721" y="1"/>
                  </a:moveTo>
                  <a:cubicBezTo>
                    <a:pt x="5571" y="1"/>
                    <a:pt x="5421" y="9"/>
                    <a:pt x="5270" y="26"/>
                  </a:cubicBezTo>
                  <a:lnTo>
                    <a:pt x="4270" y="59"/>
                  </a:lnTo>
                  <a:lnTo>
                    <a:pt x="3703" y="93"/>
                  </a:lnTo>
                  <a:lnTo>
                    <a:pt x="3069" y="93"/>
                  </a:lnTo>
                  <a:cubicBezTo>
                    <a:pt x="3061" y="101"/>
                    <a:pt x="3063" y="103"/>
                    <a:pt x="3068" y="103"/>
                  </a:cubicBezTo>
                  <a:cubicBezTo>
                    <a:pt x="3073" y="103"/>
                    <a:pt x="3081" y="101"/>
                    <a:pt x="3086" y="101"/>
                  </a:cubicBezTo>
                  <a:cubicBezTo>
                    <a:pt x="3094" y="101"/>
                    <a:pt x="3086" y="109"/>
                    <a:pt x="3002" y="159"/>
                  </a:cubicBezTo>
                  <a:cubicBezTo>
                    <a:pt x="3011" y="143"/>
                    <a:pt x="3017" y="132"/>
                    <a:pt x="3021" y="126"/>
                  </a:cubicBezTo>
                  <a:lnTo>
                    <a:pt x="2468" y="126"/>
                  </a:lnTo>
                  <a:lnTo>
                    <a:pt x="1868" y="193"/>
                  </a:lnTo>
                  <a:lnTo>
                    <a:pt x="901" y="260"/>
                  </a:lnTo>
                  <a:cubicBezTo>
                    <a:pt x="600" y="293"/>
                    <a:pt x="300" y="326"/>
                    <a:pt x="0" y="393"/>
                  </a:cubicBezTo>
                  <a:cubicBezTo>
                    <a:pt x="176" y="432"/>
                    <a:pt x="363" y="448"/>
                    <a:pt x="549" y="448"/>
                  </a:cubicBezTo>
                  <a:cubicBezTo>
                    <a:pt x="680" y="448"/>
                    <a:pt x="810" y="440"/>
                    <a:pt x="934" y="426"/>
                  </a:cubicBezTo>
                  <a:lnTo>
                    <a:pt x="1935" y="393"/>
                  </a:lnTo>
                  <a:lnTo>
                    <a:pt x="2502" y="360"/>
                  </a:lnTo>
                  <a:lnTo>
                    <a:pt x="2835" y="326"/>
                  </a:lnTo>
                  <a:lnTo>
                    <a:pt x="3121" y="326"/>
                  </a:lnTo>
                  <a:cubicBezTo>
                    <a:pt x="3117" y="330"/>
                    <a:pt x="3116" y="331"/>
                    <a:pt x="3117" y="331"/>
                  </a:cubicBezTo>
                  <a:cubicBezTo>
                    <a:pt x="3118" y="331"/>
                    <a:pt x="3122" y="329"/>
                    <a:pt x="3126" y="326"/>
                  </a:cubicBezTo>
                  <a:lnTo>
                    <a:pt x="3136" y="326"/>
                  </a:lnTo>
                  <a:cubicBezTo>
                    <a:pt x="3136" y="326"/>
                    <a:pt x="3136" y="332"/>
                    <a:pt x="3140" y="332"/>
                  </a:cubicBezTo>
                  <a:cubicBezTo>
                    <a:pt x="3142" y="332"/>
                    <a:pt x="3145" y="330"/>
                    <a:pt x="3150" y="326"/>
                  </a:cubicBezTo>
                  <a:lnTo>
                    <a:pt x="3402" y="326"/>
                  </a:lnTo>
                  <a:lnTo>
                    <a:pt x="3703" y="293"/>
                  </a:lnTo>
                  <a:lnTo>
                    <a:pt x="4303" y="260"/>
                  </a:lnTo>
                  <a:cubicBezTo>
                    <a:pt x="4670" y="226"/>
                    <a:pt x="5004" y="193"/>
                    <a:pt x="5270" y="159"/>
                  </a:cubicBezTo>
                  <a:cubicBezTo>
                    <a:pt x="5571" y="159"/>
                    <a:pt x="5871" y="126"/>
                    <a:pt x="6171" y="26"/>
                  </a:cubicBezTo>
                  <a:cubicBezTo>
                    <a:pt x="6021" y="9"/>
                    <a:pt x="5871" y="1"/>
                    <a:pt x="572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60"/>
            <p:cNvSpPr/>
            <p:nvPr/>
          </p:nvSpPr>
          <p:spPr>
            <a:xfrm>
              <a:off x="2303282" y="2020163"/>
              <a:ext cx="150458" cy="116401"/>
            </a:xfrm>
            <a:custGeom>
              <a:rect b="b" l="l" r="r" t="t"/>
              <a:pathLst>
                <a:path extrusionOk="0" h="5807" w="7506">
                  <a:moveTo>
                    <a:pt x="0" y="1"/>
                  </a:moveTo>
                  <a:lnTo>
                    <a:pt x="0" y="1"/>
                  </a:lnTo>
                  <a:cubicBezTo>
                    <a:pt x="400" y="268"/>
                    <a:pt x="801" y="501"/>
                    <a:pt x="1201" y="735"/>
                  </a:cubicBezTo>
                  <a:cubicBezTo>
                    <a:pt x="1935" y="1168"/>
                    <a:pt x="2936" y="1802"/>
                    <a:pt x="4003" y="2603"/>
                  </a:cubicBezTo>
                  <a:cubicBezTo>
                    <a:pt x="4937" y="3237"/>
                    <a:pt x="5771" y="3970"/>
                    <a:pt x="6572" y="4771"/>
                  </a:cubicBezTo>
                  <a:cubicBezTo>
                    <a:pt x="7150" y="5382"/>
                    <a:pt x="7450" y="5807"/>
                    <a:pt x="7501" y="5807"/>
                  </a:cubicBezTo>
                  <a:cubicBezTo>
                    <a:pt x="7503" y="5807"/>
                    <a:pt x="7504" y="5806"/>
                    <a:pt x="7506" y="5805"/>
                  </a:cubicBezTo>
                  <a:cubicBezTo>
                    <a:pt x="7472" y="5705"/>
                    <a:pt x="7405" y="5572"/>
                    <a:pt x="7339" y="5505"/>
                  </a:cubicBezTo>
                  <a:cubicBezTo>
                    <a:pt x="7139" y="5205"/>
                    <a:pt x="6905" y="4938"/>
                    <a:pt x="6672" y="4671"/>
                  </a:cubicBezTo>
                  <a:cubicBezTo>
                    <a:pt x="5904" y="3837"/>
                    <a:pt x="5070" y="3070"/>
                    <a:pt x="4136" y="2403"/>
                  </a:cubicBezTo>
                  <a:cubicBezTo>
                    <a:pt x="3236" y="1736"/>
                    <a:pt x="2268" y="1135"/>
                    <a:pt x="1268" y="601"/>
                  </a:cubicBezTo>
                  <a:cubicBezTo>
                    <a:pt x="901" y="401"/>
                    <a:pt x="567" y="234"/>
                    <a:pt x="367" y="134"/>
                  </a:cubicBezTo>
                  <a:cubicBezTo>
                    <a:pt x="134" y="34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60"/>
            <p:cNvSpPr/>
            <p:nvPr/>
          </p:nvSpPr>
          <p:spPr>
            <a:xfrm>
              <a:off x="2245112" y="2052275"/>
              <a:ext cx="94953" cy="158476"/>
            </a:xfrm>
            <a:custGeom>
              <a:rect b="b" l="l" r="r" t="t"/>
              <a:pathLst>
                <a:path extrusionOk="0" h="7906" w="4737">
                  <a:moveTo>
                    <a:pt x="0" y="0"/>
                  </a:moveTo>
                  <a:lnTo>
                    <a:pt x="0" y="0"/>
                  </a:lnTo>
                  <a:cubicBezTo>
                    <a:pt x="33" y="134"/>
                    <a:pt x="67" y="234"/>
                    <a:pt x="134" y="367"/>
                  </a:cubicBezTo>
                  <a:cubicBezTo>
                    <a:pt x="234" y="567"/>
                    <a:pt x="367" y="867"/>
                    <a:pt x="567" y="1234"/>
                  </a:cubicBezTo>
                  <a:cubicBezTo>
                    <a:pt x="967" y="1968"/>
                    <a:pt x="1568" y="2936"/>
                    <a:pt x="2268" y="4036"/>
                  </a:cubicBezTo>
                  <a:cubicBezTo>
                    <a:pt x="2969" y="5104"/>
                    <a:pt x="3603" y="6071"/>
                    <a:pt x="4036" y="6772"/>
                  </a:cubicBezTo>
                  <a:cubicBezTo>
                    <a:pt x="4236" y="7172"/>
                    <a:pt x="4503" y="7539"/>
                    <a:pt x="4737" y="7906"/>
                  </a:cubicBezTo>
                  <a:cubicBezTo>
                    <a:pt x="4703" y="7806"/>
                    <a:pt x="4670" y="7672"/>
                    <a:pt x="4603" y="7572"/>
                  </a:cubicBezTo>
                  <a:cubicBezTo>
                    <a:pt x="4537" y="7372"/>
                    <a:pt x="4370" y="7072"/>
                    <a:pt x="4170" y="6705"/>
                  </a:cubicBezTo>
                  <a:cubicBezTo>
                    <a:pt x="3769" y="5971"/>
                    <a:pt x="3136" y="5004"/>
                    <a:pt x="2469" y="3903"/>
                  </a:cubicBezTo>
                  <a:cubicBezTo>
                    <a:pt x="1768" y="2835"/>
                    <a:pt x="1134" y="1868"/>
                    <a:pt x="701" y="1168"/>
                  </a:cubicBezTo>
                  <a:cubicBezTo>
                    <a:pt x="500" y="767"/>
                    <a:pt x="267" y="367"/>
                    <a:pt x="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60"/>
            <p:cNvSpPr/>
            <p:nvPr/>
          </p:nvSpPr>
          <p:spPr>
            <a:xfrm>
              <a:off x="2430989" y="1167689"/>
              <a:ext cx="307591" cy="526422"/>
            </a:xfrm>
            <a:custGeom>
              <a:rect b="b" l="l" r="r" t="t"/>
              <a:pathLst>
                <a:path extrusionOk="0" h="26262" w="15345">
                  <a:moveTo>
                    <a:pt x="7159" y="1"/>
                  </a:moveTo>
                  <a:cubicBezTo>
                    <a:pt x="6943" y="1"/>
                    <a:pt x="6725" y="11"/>
                    <a:pt x="6505" y="32"/>
                  </a:cubicBezTo>
                  <a:lnTo>
                    <a:pt x="6138" y="99"/>
                  </a:lnTo>
                  <a:cubicBezTo>
                    <a:pt x="2569" y="632"/>
                    <a:pt x="0" y="3835"/>
                    <a:pt x="267" y="7437"/>
                  </a:cubicBezTo>
                  <a:cubicBezTo>
                    <a:pt x="501" y="10806"/>
                    <a:pt x="801" y="14509"/>
                    <a:pt x="1101" y="16277"/>
                  </a:cubicBezTo>
                  <a:cubicBezTo>
                    <a:pt x="1702" y="19979"/>
                    <a:pt x="5471" y="19979"/>
                    <a:pt x="5471" y="19979"/>
                  </a:cubicBezTo>
                  <a:cubicBezTo>
                    <a:pt x="5471" y="19979"/>
                    <a:pt x="5638" y="21014"/>
                    <a:pt x="5838" y="22314"/>
                  </a:cubicBezTo>
                  <a:cubicBezTo>
                    <a:pt x="6220" y="24607"/>
                    <a:pt x="8183" y="26262"/>
                    <a:pt x="10479" y="26262"/>
                  </a:cubicBezTo>
                  <a:cubicBezTo>
                    <a:pt x="10588" y="26262"/>
                    <a:pt x="10698" y="26258"/>
                    <a:pt x="10808" y="26251"/>
                  </a:cubicBezTo>
                  <a:cubicBezTo>
                    <a:pt x="13410" y="26050"/>
                    <a:pt x="15345" y="23782"/>
                    <a:pt x="15145" y="21214"/>
                  </a:cubicBezTo>
                  <a:lnTo>
                    <a:pt x="14010" y="6470"/>
                  </a:lnTo>
                  <a:cubicBezTo>
                    <a:pt x="13759" y="2790"/>
                    <a:pt x="10720" y="1"/>
                    <a:pt x="7159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60"/>
            <p:cNvSpPr/>
            <p:nvPr/>
          </p:nvSpPr>
          <p:spPr>
            <a:xfrm>
              <a:off x="2477794" y="1346771"/>
              <a:ext cx="22090" cy="20887"/>
            </a:xfrm>
            <a:custGeom>
              <a:rect b="b" l="l" r="r" t="t"/>
              <a:pathLst>
                <a:path extrusionOk="0" h="1042" w="1102">
                  <a:moveTo>
                    <a:pt x="559" y="1"/>
                  </a:moveTo>
                  <a:cubicBezTo>
                    <a:pt x="540" y="1"/>
                    <a:pt x="520" y="2"/>
                    <a:pt x="501" y="4"/>
                  </a:cubicBezTo>
                  <a:cubicBezTo>
                    <a:pt x="201" y="38"/>
                    <a:pt x="0" y="271"/>
                    <a:pt x="0" y="571"/>
                  </a:cubicBezTo>
                  <a:cubicBezTo>
                    <a:pt x="62" y="850"/>
                    <a:pt x="267" y="1042"/>
                    <a:pt x="536" y="1042"/>
                  </a:cubicBezTo>
                  <a:cubicBezTo>
                    <a:pt x="557" y="1042"/>
                    <a:pt x="579" y="1041"/>
                    <a:pt x="601" y="1038"/>
                  </a:cubicBezTo>
                  <a:cubicBezTo>
                    <a:pt x="901" y="1005"/>
                    <a:pt x="1101" y="738"/>
                    <a:pt x="1068" y="471"/>
                  </a:cubicBezTo>
                  <a:cubicBezTo>
                    <a:pt x="1037" y="193"/>
                    <a:pt x="805" y="1"/>
                    <a:pt x="55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60"/>
            <p:cNvSpPr/>
            <p:nvPr/>
          </p:nvSpPr>
          <p:spPr>
            <a:xfrm>
              <a:off x="2457067" y="1335907"/>
              <a:ext cx="42816" cy="15014"/>
            </a:xfrm>
            <a:custGeom>
              <a:rect b="b" l="l" r="r" t="t"/>
              <a:pathLst>
                <a:path extrusionOk="0" h="749" w="2136">
                  <a:moveTo>
                    <a:pt x="1166" y="0"/>
                  </a:moveTo>
                  <a:cubicBezTo>
                    <a:pt x="1097" y="0"/>
                    <a:pt x="1031" y="5"/>
                    <a:pt x="968" y="13"/>
                  </a:cubicBezTo>
                  <a:cubicBezTo>
                    <a:pt x="667" y="79"/>
                    <a:pt x="367" y="213"/>
                    <a:pt x="167" y="413"/>
                  </a:cubicBezTo>
                  <a:cubicBezTo>
                    <a:pt x="34" y="580"/>
                    <a:pt x="0" y="713"/>
                    <a:pt x="0" y="746"/>
                  </a:cubicBezTo>
                  <a:cubicBezTo>
                    <a:pt x="5" y="748"/>
                    <a:pt x="10" y="749"/>
                    <a:pt x="16" y="749"/>
                  </a:cubicBezTo>
                  <a:cubicBezTo>
                    <a:pt x="132" y="749"/>
                    <a:pt x="461" y="441"/>
                    <a:pt x="1001" y="346"/>
                  </a:cubicBezTo>
                  <a:cubicBezTo>
                    <a:pt x="1089" y="336"/>
                    <a:pt x="1173" y="332"/>
                    <a:pt x="1253" y="332"/>
                  </a:cubicBezTo>
                  <a:cubicBezTo>
                    <a:pt x="1640" y="332"/>
                    <a:pt x="1926" y="427"/>
                    <a:pt x="2029" y="427"/>
                  </a:cubicBezTo>
                  <a:cubicBezTo>
                    <a:pt x="2050" y="427"/>
                    <a:pt x="2064" y="423"/>
                    <a:pt x="2068" y="413"/>
                  </a:cubicBezTo>
                  <a:cubicBezTo>
                    <a:pt x="2135" y="313"/>
                    <a:pt x="2035" y="246"/>
                    <a:pt x="1835" y="146"/>
                  </a:cubicBezTo>
                  <a:cubicBezTo>
                    <a:pt x="1631" y="44"/>
                    <a:pt x="1388" y="0"/>
                    <a:pt x="116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60"/>
            <p:cNvSpPr/>
            <p:nvPr/>
          </p:nvSpPr>
          <p:spPr>
            <a:xfrm>
              <a:off x="2589465" y="1330054"/>
              <a:ext cx="22070" cy="20887"/>
            </a:xfrm>
            <a:custGeom>
              <a:rect b="b" l="l" r="r" t="t"/>
              <a:pathLst>
                <a:path extrusionOk="0" h="1042" w="1101">
                  <a:moveTo>
                    <a:pt x="559" y="1"/>
                  </a:moveTo>
                  <a:cubicBezTo>
                    <a:pt x="539" y="1"/>
                    <a:pt x="520" y="2"/>
                    <a:pt x="500" y="4"/>
                  </a:cubicBezTo>
                  <a:cubicBezTo>
                    <a:pt x="200" y="38"/>
                    <a:pt x="0" y="305"/>
                    <a:pt x="33" y="571"/>
                  </a:cubicBezTo>
                  <a:cubicBezTo>
                    <a:pt x="64" y="850"/>
                    <a:pt x="296" y="1042"/>
                    <a:pt x="542" y="1042"/>
                  </a:cubicBezTo>
                  <a:cubicBezTo>
                    <a:pt x="562" y="1042"/>
                    <a:pt x="581" y="1041"/>
                    <a:pt x="600" y="1038"/>
                  </a:cubicBezTo>
                  <a:cubicBezTo>
                    <a:pt x="901" y="1005"/>
                    <a:pt x="1101" y="772"/>
                    <a:pt x="1067" y="471"/>
                  </a:cubicBezTo>
                  <a:cubicBezTo>
                    <a:pt x="1037" y="193"/>
                    <a:pt x="805" y="1"/>
                    <a:pt x="55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60"/>
            <p:cNvSpPr/>
            <p:nvPr/>
          </p:nvSpPr>
          <p:spPr>
            <a:xfrm>
              <a:off x="2568718" y="1321194"/>
              <a:ext cx="42816" cy="14472"/>
            </a:xfrm>
            <a:custGeom>
              <a:rect b="b" l="l" r="r" t="t"/>
              <a:pathLst>
                <a:path extrusionOk="0" h="722" w="2136">
                  <a:moveTo>
                    <a:pt x="1181" y="1"/>
                  </a:moveTo>
                  <a:cubicBezTo>
                    <a:pt x="1110" y="1"/>
                    <a:pt x="1039" y="5"/>
                    <a:pt x="968" y="13"/>
                  </a:cubicBezTo>
                  <a:cubicBezTo>
                    <a:pt x="668" y="46"/>
                    <a:pt x="401" y="179"/>
                    <a:pt x="168" y="413"/>
                  </a:cubicBezTo>
                  <a:cubicBezTo>
                    <a:pt x="34" y="546"/>
                    <a:pt x="1" y="713"/>
                    <a:pt x="34" y="713"/>
                  </a:cubicBezTo>
                  <a:cubicBezTo>
                    <a:pt x="40" y="719"/>
                    <a:pt x="47" y="721"/>
                    <a:pt x="56" y="721"/>
                  </a:cubicBezTo>
                  <a:cubicBezTo>
                    <a:pt x="158" y="721"/>
                    <a:pt x="482" y="407"/>
                    <a:pt x="1002" y="346"/>
                  </a:cubicBezTo>
                  <a:cubicBezTo>
                    <a:pt x="1110" y="328"/>
                    <a:pt x="1214" y="321"/>
                    <a:pt x="1310" y="321"/>
                  </a:cubicBezTo>
                  <a:cubicBezTo>
                    <a:pt x="1679" y="321"/>
                    <a:pt x="1950" y="425"/>
                    <a:pt x="2059" y="425"/>
                  </a:cubicBezTo>
                  <a:cubicBezTo>
                    <a:pt x="2079" y="425"/>
                    <a:pt x="2094" y="422"/>
                    <a:pt x="2102" y="413"/>
                  </a:cubicBezTo>
                  <a:cubicBezTo>
                    <a:pt x="2136" y="313"/>
                    <a:pt x="2036" y="246"/>
                    <a:pt x="1836" y="146"/>
                  </a:cubicBezTo>
                  <a:cubicBezTo>
                    <a:pt x="1632" y="44"/>
                    <a:pt x="1408" y="1"/>
                    <a:pt x="11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60"/>
            <p:cNvSpPr/>
            <p:nvPr/>
          </p:nvSpPr>
          <p:spPr>
            <a:xfrm>
              <a:off x="2509886" y="1330795"/>
              <a:ext cx="30769" cy="98321"/>
            </a:xfrm>
            <a:custGeom>
              <a:rect b="b" l="l" r="r" t="t"/>
              <a:pathLst>
                <a:path extrusionOk="0" h="4905" w="1535">
                  <a:moveTo>
                    <a:pt x="1101" y="1"/>
                  </a:moveTo>
                  <a:cubicBezTo>
                    <a:pt x="734" y="968"/>
                    <a:pt x="501" y="1969"/>
                    <a:pt x="334" y="2969"/>
                  </a:cubicBezTo>
                  <a:lnTo>
                    <a:pt x="67" y="4137"/>
                  </a:lnTo>
                  <a:cubicBezTo>
                    <a:pt x="1" y="4337"/>
                    <a:pt x="1" y="4537"/>
                    <a:pt x="67" y="4737"/>
                  </a:cubicBezTo>
                  <a:cubicBezTo>
                    <a:pt x="134" y="4804"/>
                    <a:pt x="234" y="4871"/>
                    <a:pt x="367" y="4904"/>
                  </a:cubicBezTo>
                  <a:lnTo>
                    <a:pt x="601" y="4904"/>
                  </a:lnTo>
                  <a:cubicBezTo>
                    <a:pt x="935" y="4904"/>
                    <a:pt x="1235" y="4837"/>
                    <a:pt x="1535" y="4771"/>
                  </a:cubicBezTo>
                  <a:cubicBezTo>
                    <a:pt x="1359" y="4732"/>
                    <a:pt x="1172" y="4715"/>
                    <a:pt x="986" y="4715"/>
                  </a:cubicBezTo>
                  <a:cubicBezTo>
                    <a:pt x="855" y="4715"/>
                    <a:pt x="725" y="4724"/>
                    <a:pt x="601" y="4737"/>
                  </a:cubicBezTo>
                  <a:cubicBezTo>
                    <a:pt x="468" y="4737"/>
                    <a:pt x="301" y="4737"/>
                    <a:pt x="267" y="4637"/>
                  </a:cubicBezTo>
                  <a:cubicBezTo>
                    <a:pt x="234" y="4471"/>
                    <a:pt x="234" y="4337"/>
                    <a:pt x="301" y="4204"/>
                  </a:cubicBezTo>
                  <a:lnTo>
                    <a:pt x="568" y="3036"/>
                  </a:lnTo>
                  <a:cubicBezTo>
                    <a:pt x="801" y="2035"/>
                    <a:pt x="1001" y="1035"/>
                    <a:pt x="11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60"/>
            <p:cNvSpPr/>
            <p:nvPr/>
          </p:nvSpPr>
          <p:spPr>
            <a:xfrm>
              <a:off x="2558696" y="1270620"/>
              <a:ext cx="54182" cy="13891"/>
            </a:xfrm>
            <a:custGeom>
              <a:rect b="b" l="l" r="r" t="t"/>
              <a:pathLst>
                <a:path extrusionOk="0" h="693" w="2703">
                  <a:moveTo>
                    <a:pt x="1335" y="1"/>
                  </a:moveTo>
                  <a:cubicBezTo>
                    <a:pt x="968" y="34"/>
                    <a:pt x="634" y="101"/>
                    <a:pt x="334" y="267"/>
                  </a:cubicBezTo>
                  <a:cubicBezTo>
                    <a:pt x="101" y="401"/>
                    <a:pt x="1" y="568"/>
                    <a:pt x="34" y="634"/>
                  </a:cubicBezTo>
                  <a:cubicBezTo>
                    <a:pt x="66" y="677"/>
                    <a:pt x="143" y="692"/>
                    <a:pt x="254" y="692"/>
                  </a:cubicBezTo>
                  <a:cubicBezTo>
                    <a:pt x="490" y="692"/>
                    <a:pt x="882" y="624"/>
                    <a:pt x="1335" y="601"/>
                  </a:cubicBezTo>
                  <a:cubicBezTo>
                    <a:pt x="1452" y="595"/>
                    <a:pt x="1565" y="594"/>
                    <a:pt x="1672" y="594"/>
                  </a:cubicBezTo>
                  <a:cubicBezTo>
                    <a:pt x="1888" y="594"/>
                    <a:pt x="2081" y="601"/>
                    <a:pt x="2240" y="601"/>
                  </a:cubicBezTo>
                  <a:cubicBezTo>
                    <a:pt x="2477" y="601"/>
                    <a:pt x="2636" y="584"/>
                    <a:pt x="2669" y="501"/>
                  </a:cubicBezTo>
                  <a:cubicBezTo>
                    <a:pt x="2703" y="434"/>
                    <a:pt x="2569" y="301"/>
                    <a:pt x="2336" y="201"/>
                  </a:cubicBezTo>
                  <a:cubicBezTo>
                    <a:pt x="2002" y="67"/>
                    <a:pt x="1668" y="1"/>
                    <a:pt x="13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60"/>
            <p:cNvSpPr/>
            <p:nvPr/>
          </p:nvSpPr>
          <p:spPr>
            <a:xfrm>
              <a:off x="2455063" y="1302051"/>
              <a:ext cx="40812" cy="15956"/>
            </a:xfrm>
            <a:custGeom>
              <a:rect b="b" l="l" r="r" t="t"/>
              <a:pathLst>
                <a:path extrusionOk="0" h="796" w="2036">
                  <a:moveTo>
                    <a:pt x="1204" y="0"/>
                  </a:moveTo>
                  <a:cubicBezTo>
                    <a:pt x="838" y="0"/>
                    <a:pt x="467" y="134"/>
                    <a:pt x="200" y="401"/>
                  </a:cubicBezTo>
                  <a:cubicBezTo>
                    <a:pt x="67" y="567"/>
                    <a:pt x="0" y="701"/>
                    <a:pt x="100" y="768"/>
                  </a:cubicBezTo>
                  <a:cubicBezTo>
                    <a:pt x="120" y="787"/>
                    <a:pt x="149" y="795"/>
                    <a:pt x="187" y="795"/>
                  </a:cubicBezTo>
                  <a:cubicBezTo>
                    <a:pt x="346" y="795"/>
                    <a:pt x="658" y="655"/>
                    <a:pt x="1034" y="601"/>
                  </a:cubicBezTo>
                  <a:cubicBezTo>
                    <a:pt x="1501" y="501"/>
                    <a:pt x="1935" y="534"/>
                    <a:pt x="2002" y="401"/>
                  </a:cubicBezTo>
                  <a:cubicBezTo>
                    <a:pt x="2035" y="334"/>
                    <a:pt x="1935" y="200"/>
                    <a:pt x="1735" y="100"/>
                  </a:cubicBezTo>
                  <a:cubicBezTo>
                    <a:pt x="1568" y="34"/>
                    <a:pt x="1386" y="0"/>
                    <a:pt x="12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60"/>
            <p:cNvSpPr/>
            <p:nvPr/>
          </p:nvSpPr>
          <p:spPr>
            <a:xfrm>
              <a:off x="2618871" y="1175988"/>
              <a:ext cx="106339" cy="208207"/>
            </a:xfrm>
            <a:custGeom>
              <a:rect b="b" l="l" r="r" t="t"/>
              <a:pathLst>
                <a:path extrusionOk="0" h="10387" w="5305">
                  <a:moveTo>
                    <a:pt x="2348" y="1"/>
                  </a:moveTo>
                  <a:cubicBezTo>
                    <a:pt x="2131" y="1"/>
                    <a:pt x="1922" y="53"/>
                    <a:pt x="1735" y="185"/>
                  </a:cubicBezTo>
                  <a:cubicBezTo>
                    <a:pt x="1168" y="552"/>
                    <a:pt x="534" y="1853"/>
                    <a:pt x="134" y="2420"/>
                  </a:cubicBezTo>
                  <a:lnTo>
                    <a:pt x="1" y="2620"/>
                  </a:lnTo>
                  <a:lnTo>
                    <a:pt x="34" y="2620"/>
                  </a:lnTo>
                  <a:cubicBezTo>
                    <a:pt x="701" y="2987"/>
                    <a:pt x="1168" y="3587"/>
                    <a:pt x="1402" y="4321"/>
                  </a:cubicBezTo>
                  <a:lnTo>
                    <a:pt x="1435" y="4388"/>
                  </a:lnTo>
                  <a:cubicBezTo>
                    <a:pt x="1735" y="5422"/>
                    <a:pt x="1869" y="6489"/>
                    <a:pt x="2169" y="7524"/>
                  </a:cubicBezTo>
                  <a:cubicBezTo>
                    <a:pt x="2436" y="8558"/>
                    <a:pt x="3036" y="9492"/>
                    <a:pt x="3904" y="10159"/>
                  </a:cubicBezTo>
                  <a:cubicBezTo>
                    <a:pt x="4107" y="10288"/>
                    <a:pt x="4381" y="10387"/>
                    <a:pt x="4620" y="10387"/>
                  </a:cubicBezTo>
                  <a:cubicBezTo>
                    <a:pt x="4813" y="10387"/>
                    <a:pt x="4982" y="10323"/>
                    <a:pt x="5071" y="10159"/>
                  </a:cubicBezTo>
                  <a:cubicBezTo>
                    <a:pt x="5138" y="9992"/>
                    <a:pt x="5171" y="9825"/>
                    <a:pt x="5138" y="9658"/>
                  </a:cubicBezTo>
                  <a:cubicBezTo>
                    <a:pt x="4938" y="7090"/>
                    <a:pt x="5305" y="4755"/>
                    <a:pt x="4871" y="2086"/>
                  </a:cubicBezTo>
                  <a:cubicBezTo>
                    <a:pt x="4771" y="1386"/>
                    <a:pt x="4304" y="752"/>
                    <a:pt x="3670" y="418"/>
                  </a:cubicBezTo>
                  <a:cubicBezTo>
                    <a:pt x="3267" y="217"/>
                    <a:pt x="2790" y="1"/>
                    <a:pt x="23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60"/>
            <p:cNvSpPr/>
            <p:nvPr/>
          </p:nvSpPr>
          <p:spPr>
            <a:xfrm>
              <a:off x="2691754" y="1328811"/>
              <a:ext cx="59554" cy="78977"/>
            </a:xfrm>
            <a:custGeom>
              <a:rect b="b" l="l" r="r" t="t"/>
              <a:pathLst>
                <a:path extrusionOk="0" h="3940" w="2971">
                  <a:moveTo>
                    <a:pt x="1163" y="0"/>
                  </a:moveTo>
                  <a:cubicBezTo>
                    <a:pt x="570" y="0"/>
                    <a:pt x="32" y="251"/>
                    <a:pt x="1" y="266"/>
                  </a:cubicBezTo>
                  <a:cubicBezTo>
                    <a:pt x="1" y="266"/>
                    <a:pt x="401" y="3836"/>
                    <a:pt x="401" y="3902"/>
                  </a:cubicBezTo>
                  <a:cubicBezTo>
                    <a:pt x="408" y="3917"/>
                    <a:pt x="537" y="3939"/>
                    <a:pt x="732" y="3939"/>
                  </a:cubicBezTo>
                  <a:cubicBezTo>
                    <a:pt x="1431" y="3939"/>
                    <a:pt x="2971" y="3650"/>
                    <a:pt x="2736" y="1667"/>
                  </a:cubicBezTo>
                  <a:cubicBezTo>
                    <a:pt x="2577" y="321"/>
                    <a:pt x="1834" y="0"/>
                    <a:pt x="1163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60"/>
            <p:cNvSpPr/>
            <p:nvPr/>
          </p:nvSpPr>
          <p:spPr>
            <a:xfrm>
              <a:off x="2712481" y="1344847"/>
              <a:ext cx="23433" cy="45141"/>
            </a:xfrm>
            <a:custGeom>
              <a:rect b="b" l="l" r="r" t="t"/>
              <a:pathLst>
                <a:path extrusionOk="0" h="2252" w="1169">
                  <a:moveTo>
                    <a:pt x="334" y="0"/>
                  </a:moveTo>
                  <a:cubicBezTo>
                    <a:pt x="234" y="0"/>
                    <a:pt x="168" y="34"/>
                    <a:pt x="101" y="100"/>
                  </a:cubicBezTo>
                  <a:cubicBezTo>
                    <a:pt x="34" y="134"/>
                    <a:pt x="34" y="200"/>
                    <a:pt x="1" y="267"/>
                  </a:cubicBezTo>
                  <a:cubicBezTo>
                    <a:pt x="1" y="367"/>
                    <a:pt x="67" y="400"/>
                    <a:pt x="67" y="400"/>
                  </a:cubicBezTo>
                  <a:cubicBezTo>
                    <a:pt x="67" y="400"/>
                    <a:pt x="34" y="334"/>
                    <a:pt x="67" y="267"/>
                  </a:cubicBezTo>
                  <a:cubicBezTo>
                    <a:pt x="95" y="185"/>
                    <a:pt x="168" y="125"/>
                    <a:pt x="248" y="125"/>
                  </a:cubicBezTo>
                  <a:cubicBezTo>
                    <a:pt x="266" y="125"/>
                    <a:pt x="283" y="128"/>
                    <a:pt x="301" y="134"/>
                  </a:cubicBezTo>
                  <a:cubicBezTo>
                    <a:pt x="468" y="167"/>
                    <a:pt x="601" y="267"/>
                    <a:pt x="668" y="434"/>
                  </a:cubicBezTo>
                  <a:cubicBezTo>
                    <a:pt x="801" y="601"/>
                    <a:pt x="868" y="801"/>
                    <a:pt x="868" y="1034"/>
                  </a:cubicBezTo>
                  <a:cubicBezTo>
                    <a:pt x="935" y="1435"/>
                    <a:pt x="801" y="1835"/>
                    <a:pt x="501" y="2068"/>
                  </a:cubicBezTo>
                  <a:cubicBezTo>
                    <a:pt x="443" y="2107"/>
                    <a:pt x="372" y="2124"/>
                    <a:pt x="304" y="2124"/>
                  </a:cubicBezTo>
                  <a:cubicBezTo>
                    <a:pt x="256" y="2124"/>
                    <a:pt x="209" y="2115"/>
                    <a:pt x="168" y="2102"/>
                  </a:cubicBezTo>
                  <a:cubicBezTo>
                    <a:pt x="101" y="2068"/>
                    <a:pt x="34" y="2068"/>
                    <a:pt x="34" y="2068"/>
                  </a:cubicBezTo>
                  <a:lnTo>
                    <a:pt x="34" y="2068"/>
                  </a:lnTo>
                  <a:cubicBezTo>
                    <a:pt x="34" y="2068"/>
                    <a:pt x="34" y="2102"/>
                    <a:pt x="134" y="2202"/>
                  </a:cubicBezTo>
                  <a:cubicBezTo>
                    <a:pt x="201" y="2235"/>
                    <a:pt x="276" y="2252"/>
                    <a:pt x="351" y="2252"/>
                  </a:cubicBezTo>
                  <a:cubicBezTo>
                    <a:pt x="426" y="2252"/>
                    <a:pt x="501" y="2235"/>
                    <a:pt x="568" y="2202"/>
                  </a:cubicBezTo>
                  <a:cubicBezTo>
                    <a:pt x="968" y="1935"/>
                    <a:pt x="1168" y="1468"/>
                    <a:pt x="1068" y="1034"/>
                  </a:cubicBezTo>
                  <a:cubicBezTo>
                    <a:pt x="1035" y="767"/>
                    <a:pt x="968" y="534"/>
                    <a:pt x="835" y="334"/>
                  </a:cubicBezTo>
                  <a:cubicBezTo>
                    <a:pt x="735" y="134"/>
                    <a:pt x="534" y="0"/>
                    <a:pt x="334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60"/>
            <p:cNvSpPr/>
            <p:nvPr/>
          </p:nvSpPr>
          <p:spPr>
            <a:xfrm>
              <a:off x="2366805" y="1136118"/>
              <a:ext cx="299573" cy="165552"/>
            </a:xfrm>
            <a:custGeom>
              <a:rect b="b" l="l" r="r" t="t"/>
              <a:pathLst>
                <a:path extrusionOk="0" h="8259" w="14945">
                  <a:moveTo>
                    <a:pt x="11255" y="0"/>
                  </a:moveTo>
                  <a:cubicBezTo>
                    <a:pt x="10062" y="0"/>
                    <a:pt x="8740" y="741"/>
                    <a:pt x="7706" y="1273"/>
                  </a:cubicBezTo>
                  <a:cubicBezTo>
                    <a:pt x="6938" y="1674"/>
                    <a:pt x="6238" y="2141"/>
                    <a:pt x="5404" y="2241"/>
                  </a:cubicBezTo>
                  <a:cubicBezTo>
                    <a:pt x="4837" y="2241"/>
                    <a:pt x="4270" y="2207"/>
                    <a:pt x="3736" y="2074"/>
                  </a:cubicBezTo>
                  <a:cubicBezTo>
                    <a:pt x="3413" y="1993"/>
                    <a:pt x="3078" y="1949"/>
                    <a:pt x="2737" y="1949"/>
                  </a:cubicBezTo>
                  <a:cubicBezTo>
                    <a:pt x="2516" y="1949"/>
                    <a:pt x="2292" y="1968"/>
                    <a:pt x="2068" y="2007"/>
                  </a:cubicBezTo>
                  <a:cubicBezTo>
                    <a:pt x="1501" y="2074"/>
                    <a:pt x="1034" y="2508"/>
                    <a:pt x="867" y="3041"/>
                  </a:cubicBezTo>
                  <a:cubicBezTo>
                    <a:pt x="759" y="3504"/>
                    <a:pt x="1005" y="3966"/>
                    <a:pt x="1407" y="4139"/>
                  </a:cubicBezTo>
                  <a:lnTo>
                    <a:pt x="1407" y="4139"/>
                  </a:lnTo>
                  <a:cubicBezTo>
                    <a:pt x="1357" y="4133"/>
                    <a:pt x="1307" y="4130"/>
                    <a:pt x="1258" y="4130"/>
                  </a:cubicBezTo>
                  <a:cubicBezTo>
                    <a:pt x="586" y="4130"/>
                    <a:pt x="0" y="4663"/>
                    <a:pt x="0" y="5376"/>
                  </a:cubicBezTo>
                  <a:cubicBezTo>
                    <a:pt x="0" y="6090"/>
                    <a:pt x="545" y="6615"/>
                    <a:pt x="1186" y="6636"/>
                  </a:cubicBezTo>
                  <a:lnTo>
                    <a:pt x="1186" y="6636"/>
                  </a:lnTo>
                  <a:cubicBezTo>
                    <a:pt x="999" y="6796"/>
                    <a:pt x="878" y="7069"/>
                    <a:pt x="934" y="7311"/>
                  </a:cubicBezTo>
                  <a:cubicBezTo>
                    <a:pt x="1101" y="7745"/>
                    <a:pt x="1468" y="8078"/>
                    <a:pt x="1935" y="8145"/>
                  </a:cubicBezTo>
                  <a:cubicBezTo>
                    <a:pt x="2230" y="8223"/>
                    <a:pt x="2529" y="8258"/>
                    <a:pt x="2828" y="8258"/>
                  </a:cubicBezTo>
                  <a:cubicBezTo>
                    <a:pt x="3680" y="8258"/>
                    <a:pt x="4530" y="7973"/>
                    <a:pt x="5271" y="7578"/>
                  </a:cubicBezTo>
                  <a:cubicBezTo>
                    <a:pt x="6305" y="7044"/>
                    <a:pt x="7239" y="6344"/>
                    <a:pt x="8239" y="5777"/>
                  </a:cubicBezTo>
                  <a:cubicBezTo>
                    <a:pt x="9179" y="5261"/>
                    <a:pt x="10669" y="4415"/>
                    <a:pt x="11785" y="4415"/>
                  </a:cubicBezTo>
                  <a:cubicBezTo>
                    <a:pt x="11897" y="4415"/>
                    <a:pt x="12005" y="4424"/>
                    <a:pt x="12109" y="4442"/>
                  </a:cubicBezTo>
                  <a:cubicBezTo>
                    <a:pt x="12833" y="4587"/>
                    <a:pt x="13456" y="5260"/>
                    <a:pt x="13870" y="5260"/>
                  </a:cubicBezTo>
                  <a:cubicBezTo>
                    <a:pt x="13933" y="5260"/>
                    <a:pt x="13991" y="5245"/>
                    <a:pt x="14043" y="5209"/>
                  </a:cubicBezTo>
                  <a:cubicBezTo>
                    <a:pt x="14444" y="4909"/>
                    <a:pt x="14677" y="4442"/>
                    <a:pt x="14677" y="3942"/>
                  </a:cubicBezTo>
                  <a:cubicBezTo>
                    <a:pt x="14677" y="3475"/>
                    <a:pt x="14577" y="2975"/>
                    <a:pt x="14410" y="2541"/>
                  </a:cubicBezTo>
                  <a:lnTo>
                    <a:pt x="14477" y="2541"/>
                  </a:lnTo>
                  <a:cubicBezTo>
                    <a:pt x="14944" y="1440"/>
                    <a:pt x="13009" y="239"/>
                    <a:pt x="11708" y="39"/>
                  </a:cubicBezTo>
                  <a:cubicBezTo>
                    <a:pt x="11560" y="12"/>
                    <a:pt x="11408" y="0"/>
                    <a:pt x="1125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60"/>
            <p:cNvSpPr/>
            <p:nvPr/>
          </p:nvSpPr>
          <p:spPr>
            <a:xfrm>
              <a:off x="2422971" y="1321434"/>
              <a:ext cx="282173" cy="268242"/>
            </a:xfrm>
            <a:custGeom>
              <a:rect b="b" l="l" r="r" t="t"/>
              <a:pathLst>
                <a:path extrusionOk="0" h="13382" w="14077">
                  <a:moveTo>
                    <a:pt x="11875" y="1"/>
                  </a:moveTo>
                  <a:cubicBezTo>
                    <a:pt x="11875" y="701"/>
                    <a:pt x="12576" y="2736"/>
                    <a:pt x="12342" y="3403"/>
                  </a:cubicBezTo>
                  <a:cubicBezTo>
                    <a:pt x="12142" y="4070"/>
                    <a:pt x="11675" y="4637"/>
                    <a:pt x="11041" y="4938"/>
                  </a:cubicBezTo>
                  <a:cubicBezTo>
                    <a:pt x="10746" y="5056"/>
                    <a:pt x="10439" y="5097"/>
                    <a:pt x="10127" y="5097"/>
                  </a:cubicBezTo>
                  <a:cubicBezTo>
                    <a:pt x="9407" y="5097"/>
                    <a:pt x="8655" y="4877"/>
                    <a:pt x="7933" y="4877"/>
                  </a:cubicBezTo>
                  <a:cubicBezTo>
                    <a:pt x="7732" y="4877"/>
                    <a:pt x="7534" y="4894"/>
                    <a:pt x="7339" y="4938"/>
                  </a:cubicBezTo>
                  <a:cubicBezTo>
                    <a:pt x="6017" y="5228"/>
                    <a:pt x="5038" y="6577"/>
                    <a:pt x="3739" y="6577"/>
                  </a:cubicBezTo>
                  <a:cubicBezTo>
                    <a:pt x="3694" y="6577"/>
                    <a:pt x="3649" y="6575"/>
                    <a:pt x="3603" y="6572"/>
                  </a:cubicBezTo>
                  <a:cubicBezTo>
                    <a:pt x="3202" y="6539"/>
                    <a:pt x="2802" y="6405"/>
                    <a:pt x="2435" y="6238"/>
                  </a:cubicBezTo>
                  <a:cubicBezTo>
                    <a:pt x="2035" y="6038"/>
                    <a:pt x="1635" y="5972"/>
                    <a:pt x="1234" y="5938"/>
                  </a:cubicBezTo>
                  <a:cubicBezTo>
                    <a:pt x="801" y="5972"/>
                    <a:pt x="334" y="6205"/>
                    <a:pt x="267" y="6605"/>
                  </a:cubicBezTo>
                  <a:cubicBezTo>
                    <a:pt x="200" y="6972"/>
                    <a:pt x="0" y="7539"/>
                    <a:pt x="634" y="7806"/>
                  </a:cubicBezTo>
                  <a:cubicBezTo>
                    <a:pt x="267" y="8240"/>
                    <a:pt x="200" y="8840"/>
                    <a:pt x="400" y="9374"/>
                  </a:cubicBezTo>
                  <a:cubicBezTo>
                    <a:pt x="601" y="10041"/>
                    <a:pt x="1168" y="10542"/>
                    <a:pt x="1868" y="10675"/>
                  </a:cubicBezTo>
                  <a:cubicBezTo>
                    <a:pt x="1868" y="11576"/>
                    <a:pt x="2669" y="12576"/>
                    <a:pt x="3503" y="12910"/>
                  </a:cubicBezTo>
                  <a:cubicBezTo>
                    <a:pt x="4280" y="13233"/>
                    <a:pt x="5167" y="13381"/>
                    <a:pt x="6067" y="13381"/>
                  </a:cubicBezTo>
                  <a:cubicBezTo>
                    <a:pt x="7214" y="13381"/>
                    <a:pt x="8383" y="13140"/>
                    <a:pt x="9373" y="12710"/>
                  </a:cubicBezTo>
                  <a:cubicBezTo>
                    <a:pt x="11008" y="11976"/>
                    <a:pt x="12242" y="10441"/>
                    <a:pt x="13143" y="8907"/>
                  </a:cubicBezTo>
                  <a:cubicBezTo>
                    <a:pt x="13777" y="7740"/>
                    <a:pt x="14077" y="6405"/>
                    <a:pt x="14043" y="5038"/>
                  </a:cubicBezTo>
                  <a:cubicBezTo>
                    <a:pt x="13977" y="3703"/>
                    <a:pt x="13777" y="2369"/>
                    <a:pt x="13476" y="1068"/>
                  </a:cubicBezTo>
                  <a:lnTo>
                    <a:pt x="1187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60"/>
            <p:cNvSpPr/>
            <p:nvPr/>
          </p:nvSpPr>
          <p:spPr>
            <a:xfrm>
              <a:off x="2527946" y="1495104"/>
              <a:ext cx="40130" cy="10223"/>
            </a:xfrm>
            <a:custGeom>
              <a:rect b="b" l="l" r="r" t="t"/>
              <a:pathLst>
                <a:path extrusionOk="0" h="510" w="2002">
                  <a:moveTo>
                    <a:pt x="1109" y="1"/>
                  </a:moveTo>
                  <a:cubicBezTo>
                    <a:pt x="1062" y="1"/>
                    <a:pt x="1015" y="4"/>
                    <a:pt x="968" y="10"/>
                  </a:cubicBezTo>
                  <a:cubicBezTo>
                    <a:pt x="701" y="10"/>
                    <a:pt x="434" y="110"/>
                    <a:pt x="234" y="276"/>
                  </a:cubicBezTo>
                  <a:cubicBezTo>
                    <a:pt x="67" y="376"/>
                    <a:pt x="0" y="477"/>
                    <a:pt x="0" y="510"/>
                  </a:cubicBezTo>
                  <a:cubicBezTo>
                    <a:pt x="0" y="510"/>
                    <a:pt x="100" y="443"/>
                    <a:pt x="267" y="343"/>
                  </a:cubicBezTo>
                  <a:cubicBezTo>
                    <a:pt x="501" y="210"/>
                    <a:pt x="734" y="143"/>
                    <a:pt x="968" y="110"/>
                  </a:cubicBezTo>
                  <a:cubicBezTo>
                    <a:pt x="1234" y="110"/>
                    <a:pt x="1468" y="143"/>
                    <a:pt x="1701" y="243"/>
                  </a:cubicBezTo>
                  <a:cubicBezTo>
                    <a:pt x="1865" y="298"/>
                    <a:pt x="1962" y="352"/>
                    <a:pt x="1992" y="352"/>
                  </a:cubicBezTo>
                  <a:cubicBezTo>
                    <a:pt x="1998" y="352"/>
                    <a:pt x="2002" y="349"/>
                    <a:pt x="2002" y="343"/>
                  </a:cubicBezTo>
                  <a:cubicBezTo>
                    <a:pt x="2002" y="343"/>
                    <a:pt x="1935" y="243"/>
                    <a:pt x="1735" y="143"/>
                  </a:cubicBezTo>
                  <a:cubicBezTo>
                    <a:pt x="1543" y="61"/>
                    <a:pt x="1328" y="1"/>
                    <a:pt x="110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60"/>
            <p:cNvSpPr/>
            <p:nvPr/>
          </p:nvSpPr>
          <p:spPr>
            <a:xfrm>
              <a:off x="2425015" y="1441143"/>
              <a:ext cx="210593" cy="150698"/>
            </a:xfrm>
            <a:custGeom>
              <a:rect b="b" l="l" r="r" t="t"/>
              <a:pathLst>
                <a:path extrusionOk="0" h="7518" w="10506">
                  <a:moveTo>
                    <a:pt x="995" y="0"/>
                  </a:moveTo>
                  <a:lnTo>
                    <a:pt x="995" y="0"/>
                  </a:lnTo>
                  <a:cubicBezTo>
                    <a:pt x="830" y="34"/>
                    <a:pt x="664" y="100"/>
                    <a:pt x="499" y="200"/>
                  </a:cubicBezTo>
                  <a:cubicBezTo>
                    <a:pt x="265" y="333"/>
                    <a:pt x="98" y="600"/>
                    <a:pt x="65" y="900"/>
                  </a:cubicBezTo>
                  <a:cubicBezTo>
                    <a:pt x="0" y="1255"/>
                    <a:pt x="155" y="1642"/>
                    <a:pt x="437" y="1878"/>
                  </a:cubicBezTo>
                  <a:lnTo>
                    <a:pt x="437" y="1878"/>
                  </a:lnTo>
                  <a:cubicBezTo>
                    <a:pt x="126" y="2371"/>
                    <a:pt x="37" y="2984"/>
                    <a:pt x="232" y="3502"/>
                  </a:cubicBezTo>
                  <a:cubicBezTo>
                    <a:pt x="265" y="3669"/>
                    <a:pt x="365" y="3802"/>
                    <a:pt x="465" y="3936"/>
                  </a:cubicBezTo>
                  <a:cubicBezTo>
                    <a:pt x="565" y="4069"/>
                    <a:pt x="665" y="4169"/>
                    <a:pt x="799" y="4303"/>
                  </a:cubicBezTo>
                  <a:cubicBezTo>
                    <a:pt x="1083" y="4524"/>
                    <a:pt x="1367" y="4655"/>
                    <a:pt x="1708" y="4725"/>
                  </a:cubicBezTo>
                  <a:lnTo>
                    <a:pt x="1708" y="4725"/>
                  </a:lnTo>
                  <a:cubicBezTo>
                    <a:pt x="1817" y="5403"/>
                    <a:pt x="2147" y="6015"/>
                    <a:pt x="2667" y="6438"/>
                  </a:cubicBezTo>
                  <a:cubicBezTo>
                    <a:pt x="3100" y="6804"/>
                    <a:pt x="3634" y="7071"/>
                    <a:pt x="4168" y="7238"/>
                  </a:cubicBezTo>
                  <a:cubicBezTo>
                    <a:pt x="4668" y="7405"/>
                    <a:pt x="5202" y="7505"/>
                    <a:pt x="5736" y="7505"/>
                  </a:cubicBezTo>
                  <a:cubicBezTo>
                    <a:pt x="5852" y="7513"/>
                    <a:pt x="5969" y="7517"/>
                    <a:pt x="6086" y="7517"/>
                  </a:cubicBezTo>
                  <a:cubicBezTo>
                    <a:pt x="6438" y="7517"/>
                    <a:pt x="6795" y="7480"/>
                    <a:pt x="7170" y="7405"/>
                  </a:cubicBezTo>
                  <a:cubicBezTo>
                    <a:pt x="7570" y="7338"/>
                    <a:pt x="7971" y="7238"/>
                    <a:pt x="8371" y="7105"/>
                  </a:cubicBezTo>
                  <a:cubicBezTo>
                    <a:pt x="8938" y="6938"/>
                    <a:pt x="9472" y="6671"/>
                    <a:pt x="10005" y="6371"/>
                  </a:cubicBezTo>
                  <a:cubicBezTo>
                    <a:pt x="10139" y="6304"/>
                    <a:pt x="10272" y="6204"/>
                    <a:pt x="10406" y="6104"/>
                  </a:cubicBezTo>
                  <a:lnTo>
                    <a:pt x="10506" y="6004"/>
                  </a:lnTo>
                  <a:cubicBezTo>
                    <a:pt x="10439" y="6004"/>
                    <a:pt x="10406" y="6037"/>
                    <a:pt x="10372" y="6071"/>
                  </a:cubicBezTo>
                  <a:cubicBezTo>
                    <a:pt x="10272" y="6137"/>
                    <a:pt x="10139" y="6237"/>
                    <a:pt x="9939" y="6337"/>
                  </a:cubicBezTo>
                  <a:cubicBezTo>
                    <a:pt x="9438" y="6638"/>
                    <a:pt x="8871" y="6871"/>
                    <a:pt x="8304" y="7038"/>
                  </a:cubicBezTo>
                  <a:cubicBezTo>
                    <a:pt x="7904" y="7171"/>
                    <a:pt x="7504" y="7271"/>
                    <a:pt x="7103" y="7338"/>
                  </a:cubicBezTo>
                  <a:cubicBezTo>
                    <a:pt x="6636" y="7405"/>
                    <a:pt x="6169" y="7405"/>
                    <a:pt x="5702" y="7405"/>
                  </a:cubicBezTo>
                  <a:cubicBezTo>
                    <a:pt x="5202" y="7372"/>
                    <a:pt x="4668" y="7271"/>
                    <a:pt x="4201" y="7138"/>
                  </a:cubicBezTo>
                  <a:cubicBezTo>
                    <a:pt x="3667" y="6971"/>
                    <a:pt x="3167" y="6704"/>
                    <a:pt x="2733" y="6337"/>
                  </a:cubicBezTo>
                  <a:cubicBezTo>
                    <a:pt x="2200" y="5937"/>
                    <a:pt x="1900" y="5337"/>
                    <a:pt x="1799" y="4670"/>
                  </a:cubicBezTo>
                  <a:lnTo>
                    <a:pt x="1799" y="4636"/>
                  </a:lnTo>
                  <a:lnTo>
                    <a:pt x="1766" y="4636"/>
                  </a:lnTo>
                  <a:cubicBezTo>
                    <a:pt x="1433" y="4570"/>
                    <a:pt x="1132" y="4403"/>
                    <a:pt x="865" y="4203"/>
                  </a:cubicBezTo>
                  <a:cubicBezTo>
                    <a:pt x="732" y="4103"/>
                    <a:pt x="632" y="4002"/>
                    <a:pt x="532" y="3869"/>
                  </a:cubicBezTo>
                  <a:cubicBezTo>
                    <a:pt x="432" y="3736"/>
                    <a:pt x="365" y="3602"/>
                    <a:pt x="298" y="3469"/>
                  </a:cubicBezTo>
                  <a:cubicBezTo>
                    <a:pt x="132" y="2935"/>
                    <a:pt x="198" y="2335"/>
                    <a:pt x="532" y="1868"/>
                  </a:cubicBezTo>
                  <a:lnTo>
                    <a:pt x="532" y="1834"/>
                  </a:lnTo>
                  <a:lnTo>
                    <a:pt x="499" y="1801"/>
                  </a:lnTo>
                  <a:cubicBezTo>
                    <a:pt x="232" y="1567"/>
                    <a:pt x="65" y="1234"/>
                    <a:pt x="132" y="867"/>
                  </a:cubicBezTo>
                  <a:cubicBezTo>
                    <a:pt x="165" y="600"/>
                    <a:pt x="298" y="367"/>
                    <a:pt x="532" y="200"/>
                  </a:cubicBezTo>
                  <a:cubicBezTo>
                    <a:pt x="664" y="100"/>
                    <a:pt x="830" y="34"/>
                    <a:pt x="99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60"/>
            <p:cNvSpPr/>
            <p:nvPr/>
          </p:nvSpPr>
          <p:spPr>
            <a:xfrm>
              <a:off x="2536486" y="1459043"/>
              <a:ext cx="30929" cy="24695"/>
            </a:xfrm>
            <a:custGeom>
              <a:rect b="b" l="l" r="r" t="t"/>
              <a:pathLst>
                <a:path extrusionOk="0" h="1232" w="1543">
                  <a:moveTo>
                    <a:pt x="1019" y="1"/>
                  </a:moveTo>
                  <a:cubicBezTo>
                    <a:pt x="862" y="1"/>
                    <a:pt x="707" y="60"/>
                    <a:pt x="575" y="174"/>
                  </a:cubicBezTo>
                  <a:lnTo>
                    <a:pt x="542" y="174"/>
                  </a:lnTo>
                  <a:cubicBezTo>
                    <a:pt x="0" y="483"/>
                    <a:pt x="635" y="1231"/>
                    <a:pt x="1105" y="1231"/>
                  </a:cubicBezTo>
                  <a:cubicBezTo>
                    <a:pt x="1243" y="1231"/>
                    <a:pt x="1366" y="1167"/>
                    <a:pt x="1442" y="1008"/>
                  </a:cubicBezTo>
                  <a:cubicBezTo>
                    <a:pt x="1509" y="875"/>
                    <a:pt x="1542" y="708"/>
                    <a:pt x="1542" y="574"/>
                  </a:cubicBezTo>
                  <a:cubicBezTo>
                    <a:pt x="1542" y="408"/>
                    <a:pt x="1476" y="241"/>
                    <a:pt x="1375" y="107"/>
                  </a:cubicBezTo>
                  <a:cubicBezTo>
                    <a:pt x="1260" y="35"/>
                    <a:pt x="1139" y="1"/>
                    <a:pt x="101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60"/>
            <p:cNvSpPr/>
            <p:nvPr/>
          </p:nvSpPr>
          <p:spPr>
            <a:xfrm>
              <a:off x="2540635" y="1456477"/>
              <a:ext cx="28785" cy="31611"/>
            </a:xfrm>
            <a:custGeom>
              <a:rect b="b" l="l" r="r" t="t"/>
              <a:pathLst>
                <a:path extrusionOk="0" h="1577" w="1436">
                  <a:moveTo>
                    <a:pt x="679" y="0"/>
                  </a:moveTo>
                  <a:cubicBezTo>
                    <a:pt x="610" y="0"/>
                    <a:pt x="539" y="12"/>
                    <a:pt x="468" y="35"/>
                  </a:cubicBezTo>
                  <a:cubicBezTo>
                    <a:pt x="168" y="135"/>
                    <a:pt x="1" y="235"/>
                    <a:pt x="1" y="269"/>
                  </a:cubicBezTo>
                  <a:cubicBezTo>
                    <a:pt x="7" y="275"/>
                    <a:pt x="19" y="278"/>
                    <a:pt x="35" y="278"/>
                  </a:cubicBezTo>
                  <a:cubicBezTo>
                    <a:pt x="103" y="278"/>
                    <a:pt x="258" y="229"/>
                    <a:pt x="501" y="202"/>
                  </a:cubicBezTo>
                  <a:cubicBezTo>
                    <a:pt x="546" y="193"/>
                    <a:pt x="588" y="189"/>
                    <a:pt x="630" y="189"/>
                  </a:cubicBezTo>
                  <a:cubicBezTo>
                    <a:pt x="742" y="189"/>
                    <a:pt x="846" y="220"/>
                    <a:pt x="968" y="269"/>
                  </a:cubicBezTo>
                  <a:cubicBezTo>
                    <a:pt x="1102" y="369"/>
                    <a:pt x="1202" y="536"/>
                    <a:pt x="1202" y="736"/>
                  </a:cubicBezTo>
                  <a:cubicBezTo>
                    <a:pt x="1168" y="902"/>
                    <a:pt x="1102" y="1103"/>
                    <a:pt x="968" y="1236"/>
                  </a:cubicBezTo>
                  <a:cubicBezTo>
                    <a:pt x="868" y="1336"/>
                    <a:pt x="701" y="1403"/>
                    <a:pt x="568" y="1436"/>
                  </a:cubicBezTo>
                  <a:cubicBezTo>
                    <a:pt x="301" y="1436"/>
                    <a:pt x="140" y="1331"/>
                    <a:pt x="107" y="1331"/>
                  </a:cubicBezTo>
                  <a:cubicBezTo>
                    <a:pt x="103" y="1331"/>
                    <a:pt x="101" y="1332"/>
                    <a:pt x="101" y="1336"/>
                  </a:cubicBezTo>
                  <a:cubicBezTo>
                    <a:pt x="68" y="1336"/>
                    <a:pt x="201" y="1536"/>
                    <a:pt x="535" y="1570"/>
                  </a:cubicBezTo>
                  <a:cubicBezTo>
                    <a:pt x="561" y="1574"/>
                    <a:pt x="587" y="1576"/>
                    <a:pt x="614" y="1576"/>
                  </a:cubicBezTo>
                  <a:cubicBezTo>
                    <a:pt x="787" y="1576"/>
                    <a:pt x="957" y="1485"/>
                    <a:pt x="1102" y="1369"/>
                  </a:cubicBezTo>
                  <a:cubicBezTo>
                    <a:pt x="1302" y="1203"/>
                    <a:pt x="1402" y="969"/>
                    <a:pt x="1402" y="736"/>
                  </a:cubicBezTo>
                  <a:cubicBezTo>
                    <a:pt x="1435" y="469"/>
                    <a:pt x="1269" y="202"/>
                    <a:pt x="1035" y="102"/>
                  </a:cubicBezTo>
                  <a:cubicBezTo>
                    <a:pt x="927" y="37"/>
                    <a:pt x="806" y="0"/>
                    <a:pt x="67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60"/>
            <p:cNvSpPr/>
            <p:nvPr/>
          </p:nvSpPr>
          <p:spPr>
            <a:xfrm>
              <a:off x="2406253" y="1168571"/>
              <a:ext cx="234707" cy="104374"/>
            </a:xfrm>
            <a:custGeom>
              <a:rect b="b" l="l" r="r" t="t"/>
              <a:pathLst>
                <a:path extrusionOk="0" h="5207" w="11709">
                  <a:moveTo>
                    <a:pt x="9355" y="1"/>
                  </a:moveTo>
                  <a:cubicBezTo>
                    <a:pt x="8985" y="1"/>
                    <a:pt x="8625" y="102"/>
                    <a:pt x="8306" y="288"/>
                  </a:cubicBezTo>
                  <a:cubicBezTo>
                    <a:pt x="7839" y="555"/>
                    <a:pt x="7439" y="922"/>
                    <a:pt x="7105" y="1322"/>
                  </a:cubicBezTo>
                  <a:cubicBezTo>
                    <a:pt x="6405" y="2189"/>
                    <a:pt x="5971" y="3357"/>
                    <a:pt x="5037" y="4191"/>
                  </a:cubicBezTo>
                  <a:cubicBezTo>
                    <a:pt x="4406" y="4729"/>
                    <a:pt x="3610" y="5021"/>
                    <a:pt x="2800" y="5021"/>
                  </a:cubicBezTo>
                  <a:cubicBezTo>
                    <a:pt x="2455" y="5021"/>
                    <a:pt x="2107" y="4968"/>
                    <a:pt x="1768" y="4858"/>
                  </a:cubicBezTo>
                  <a:cubicBezTo>
                    <a:pt x="1301" y="4691"/>
                    <a:pt x="867" y="4391"/>
                    <a:pt x="534" y="4024"/>
                  </a:cubicBezTo>
                  <a:cubicBezTo>
                    <a:pt x="234" y="3691"/>
                    <a:pt x="134" y="3257"/>
                    <a:pt x="234" y="2823"/>
                  </a:cubicBezTo>
                  <a:cubicBezTo>
                    <a:pt x="367" y="2490"/>
                    <a:pt x="667" y="2256"/>
                    <a:pt x="1034" y="2256"/>
                  </a:cubicBezTo>
                  <a:cubicBezTo>
                    <a:pt x="1301" y="2256"/>
                    <a:pt x="1535" y="2423"/>
                    <a:pt x="1601" y="2690"/>
                  </a:cubicBezTo>
                  <a:cubicBezTo>
                    <a:pt x="1635" y="2823"/>
                    <a:pt x="1635" y="3023"/>
                    <a:pt x="1535" y="3157"/>
                  </a:cubicBezTo>
                  <a:cubicBezTo>
                    <a:pt x="1468" y="3257"/>
                    <a:pt x="1435" y="3324"/>
                    <a:pt x="1435" y="3324"/>
                  </a:cubicBezTo>
                  <a:cubicBezTo>
                    <a:pt x="1501" y="3290"/>
                    <a:pt x="1535" y="3257"/>
                    <a:pt x="1568" y="3190"/>
                  </a:cubicBezTo>
                  <a:cubicBezTo>
                    <a:pt x="1701" y="3023"/>
                    <a:pt x="1735" y="2823"/>
                    <a:pt x="1701" y="2656"/>
                  </a:cubicBezTo>
                  <a:cubicBezTo>
                    <a:pt x="1635" y="2356"/>
                    <a:pt x="1368" y="2123"/>
                    <a:pt x="1068" y="2123"/>
                  </a:cubicBezTo>
                  <a:cubicBezTo>
                    <a:pt x="1043" y="2121"/>
                    <a:pt x="1019" y="2120"/>
                    <a:pt x="995" y="2120"/>
                  </a:cubicBezTo>
                  <a:cubicBezTo>
                    <a:pt x="593" y="2120"/>
                    <a:pt x="260" y="2379"/>
                    <a:pt x="134" y="2757"/>
                  </a:cubicBezTo>
                  <a:cubicBezTo>
                    <a:pt x="0" y="3224"/>
                    <a:pt x="100" y="3724"/>
                    <a:pt x="400" y="4124"/>
                  </a:cubicBezTo>
                  <a:cubicBezTo>
                    <a:pt x="767" y="4524"/>
                    <a:pt x="1201" y="4825"/>
                    <a:pt x="1735" y="4991"/>
                  </a:cubicBezTo>
                  <a:cubicBezTo>
                    <a:pt x="2124" y="5136"/>
                    <a:pt x="2532" y="5206"/>
                    <a:pt x="2938" y="5206"/>
                  </a:cubicBezTo>
                  <a:cubicBezTo>
                    <a:pt x="3751" y="5206"/>
                    <a:pt x="4559" y="4925"/>
                    <a:pt x="5204" y="4391"/>
                  </a:cubicBezTo>
                  <a:cubicBezTo>
                    <a:pt x="6171" y="3490"/>
                    <a:pt x="6605" y="2290"/>
                    <a:pt x="7272" y="1456"/>
                  </a:cubicBezTo>
                  <a:cubicBezTo>
                    <a:pt x="7572" y="1055"/>
                    <a:pt x="7973" y="688"/>
                    <a:pt x="8406" y="455"/>
                  </a:cubicBezTo>
                  <a:cubicBezTo>
                    <a:pt x="8727" y="251"/>
                    <a:pt x="9099" y="148"/>
                    <a:pt x="9478" y="148"/>
                  </a:cubicBezTo>
                  <a:cubicBezTo>
                    <a:pt x="9532" y="148"/>
                    <a:pt x="9586" y="150"/>
                    <a:pt x="9640" y="155"/>
                  </a:cubicBezTo>
                  <a:cubicBezTo>
                    <a:pt x="10308" y="221"/>
                    <a:pt x="10908" y="522"/>
                    <a:pt x="11308" y="1022"/>
                  </a:cubicBezTo>
                  <a:cubicBezTo>
                    <a:pt x="11475" y="1222"/>
                    <a:pt x="11575" y="1422"/>
                    <a:pt x="11709" y="1656"/>
                  </a:cubicBezTo>
                  <a:cubicBezTo>
                    <a:pt x="11642" y="1389"/>
                    <a:pt x="11508" y="1189"/>
                    <a:pt x="11375" y="989"/>
                  </a:cubicBezTo>
                  <a:cubicBezTo>
                    <a:pt x="10941" y="422"/>
                    <a:pt x="10341" y="88"/>
                    <a:pt x="9640" y="21"/>
                  </a:cubicBezTo>
                  <a:cubicBezTo>
                    <a:pt x="9545" y="8"/>
                    <a:pt x="9450" y="1"/>
                    <a:pt x="935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60"/>
            <p:cNvSpPr/>
            <p:nvPr/>
          </p:nvSpPr>
          <p:spPr>
            <a:xfrm>
              <a:off x="2647635" y="1195331"/>
              <a:ext cx="69556" cy="52578"/>
            </a:xfrm>
            <a:custGeom>
              <a:rect b="b" l="l" r="r" t="t"/>
              <a:pathLst>
                <a:path extrusionOk="0" h="2623" w="3470">
                  <a:moveTo>
                    <a:pt x="1274" y="0"/>
                  </a:moveTo>
                  <a:cubicBezTo>
                    <a:pt x="1075" y="0"/>
                    <a:pt x="871" y="28"/>
                    <a:pt x="667" y="87"/>
                  </a:cubicBezTo>
                  <a:cubicBezTo>
                    <a:pt x="400" y="121"/>
                    <a:pt x="167" y="254"/>
                    <a:pt x="0" y="421"/>
                  </a:cubicBezTo>
                  <a:cubicBezTo>
                    <a:pt x="4" y="424"/>
                    <a:pt x="10" y="426"/>
                    <a:pt x="18" y="426"/>
                  </a:cubicBezTo>
                  <a:cubicBezTo>
                    <a:pt x="86" y="426"/>
                    <a:pt x="313" y="310"/>
                    <a:pt x="701" y="221"/>
                  </a:cubicBezTo>
                  <a:cubicBezTo>
                    <a:pt x="847" y="191"/>
                    <a:pt x="992" y="177"/>
                    <a:pt x="1135" y="177"/>
                  </a:cubicBezTo>
                  <a:cubicBezTo>
                    <a:pt x="2138" y="177"/>
                    <a:pt x="3036" y="867"/>
                    <a:pt x="3269" y="1889"/>
                  </a:cubicBezTo>
                  <a:cubicBezTo>
                    <a:pt x="3369" y="2322"/>
                    <a:pt x="3336" y="2622"/>
                    <a:pt x="3369" y="2622"/>
                  </a:cubicBezTo>
                  <a:cubicBezTo>
                    <a:pt x="3469" y="2356"/>
                    <a:pt x="3469" y="2122"/>
                    <a:pt x="3403" y="1855"/>
                  </a:cubicBezTo>
                  <a:cubicBezTo>
                    <a:pt x="3235" y="763"/>
                    <a:pt x="2315" y="0"/>
                    <a:pt x="127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60"/>
            <p:cNvSpPr/>
            <p:nvPr/>
          </p:nvSpPr>
          <p:spPr>
            <a:xfrm>
              <a:off x="2477132" y="2323744"/>
              <a:ext cx="484107" cy="16738"/>
            </a:xfrm>
            <a:custGeom>
              <a:rect b="b" l="l" r="r" t="t"/>
              <a:pathLst>
                <a:path extrusionOk="0" h="835" w="24151">
                  <a:moveTo>
                    <a:pt x="7372" y="0"/>
                  </a:moveTo>
                  <a:cubicBezTo>
                    <a:pt x="5938" y="33"/>
                    <a:pt x="4637" y="33"/>
                    <a:pt x="3536" y="100"/>
                  </a:cubicBezTo>
                  <a:cubicBezTo>
                    <a:pt x="3002" y="134"/>
                    <a:pt x="2502" y="200"/>
                    <a:pt x="2068" y="234"/>
                  </a:cubicBezTo>
                  <a:cubicBezTo>
                    <a:pt x="1635" y="267"/>
                    <a:pt x="1268" y="300"/>
                    <a:pt x="934" y="334"/>
                  </a:cubicBezTo>
                  <a:lnTo>
                    <a:pt x="234" y="434"/>
                  </a:lnTo>
                  <a:cubicBezTo>
                    <a:pt x="167" y="434"/>
                    <a:pt x="100" y="467"/>
                    <a:pt x="0" y="500"/>
                  </a:cubicBezTo>
                  <a:lnTo>
                    <a:pt x="267" y="500"/>
                  </a:lnTo>
                  <a:lnTo>
                    <a:pt x="967" y="434"/>
                  </a:lnTo>
                  <a:cubicBezTo>
                    <a:pt x="1268" y="400"/>
                    <a:pt x="1635" y="367"/>
                    <a:pt x="2068" y="334"/>
                  </a:cubicBezTo>
                  <a:cubicBezTo>
                    <a:pt x="2502" y="334"/>
                    <a:pt x="3002" y="267"/>
                    <a:pt x="3536" y="267"/>
                  </a:cubicBezTo>
                  <a:cubicBezTo>
                    <a:pt x="4314" y="243"/>
                    <a:pt x="5193" y="220"/>
                    <a:pt x="6148" y="220"/>
                  </a:cubicBezTo>
                  <a:cubicBezTo>
                    <a:pt x="6543" y="220"/>
                    <a:pt x="6952" y="224"/>
                    <a:pt x="7372" y="234"/>
                  </a:cubicBezTo>
                  <a:cubicBezTo>
                    <a:pt x="8806" y="234"/>
                    <a:pt x="10407" y="300"/>
                    <a:pt x="12075" y="367"/>
                  </a:cubicBezTo>
                  <a:cubicBezTo>
                    <a:pt x="15411" y="534"/>
                    <a:pt x="18447" y="734"/>
                    <a:pt x="20615" y="801"/>
                  </a:cubicBezTo>
                  <a:cubicBezTo>
                    <a:pt x="21716" y="834"/>
                    <a:pt x="22616" y="834"/>
                    <a:pt x="23217" y="834"/>
                  </a:cubicBezTo>
                  <a:lnTo>
                    <a:pt x="24151" y="834"/>
                  </a:lnTo>
                  <a:cubicBezTo>
                    <a:pt x="24084" y="801"/>
                    <a:pt x="24017" y="767"/>
                    <a:pt x="23917" y="767"/>
                  </a:cubicBezTo>
                  <a:lnTo>
                    <a:pt x="23217" y="734"/>
                  </a:lnTo>
                  <a:cubicBezTo>
                    <a:pt x="22616" y="701"/>
                    <a:pt x="21716" y="667"/>
                    <a:pt x="20648" y="634"/>
                  </a:cubicBezTo>
                  <a:lnTo>
                    <a:pt x="12109" y="134"/>
                  </a:lnTo>
                  <a:cubicBezTo>
                    <a:pt x="10407" y="67"/>
                    <a:pt x="8840" y="0"/>
                    <a:pt x="737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60"/>
            <p:cNvSpPr/>
            <p:nvPr/>
          </p:nvSpPr>
          <p:spPr>
            <a:xfrm>
              <a:off x="2889679" y="1869064"/>
              <a:ext cx="60195" cy="424613"/>
            </a:xfrm>
            <a:custGeom>
              <a:rect b="b" l="l" r="r" t="t"/>
              <a:pathLst>
                <a:path extrusionOk="0" h="21183" w="3003">
                  <a:moveTo>
                    <a:pt x="0" y="0"/>
                  </a:moveTo>
                  <a:cubicBezTo>
                    <a:pt x="0" y="67"/>
                    <a:pt x="0" y="134"/>
                    <a:pt x="0" y="200"/>
                  </a:cubicBezTo>
                  <a:lnTo>
                    <a:pt x="0" y="834"/>
                  </a:lnTo>
                  <a:cubicBezTo>
                    <a:pt x="34" y="1368"/>
                    <a:pt x="67" y="2168"/>
                    <a:pt x="134" y="3136"/>
                  </a:cubicBezTo>
                  <a:cubicBezTo>
                    <a:pt x="234" y="5071"/>
                    <a:pt x="401" y="7739"/>
                    <a:pt x="734" y="10708"/>
                  </a:cubicBezTo>
                  <a:cubicBezTo>
                    <a:pt x="1001" y="13210"/>
                    <a:pt x="1468" y="15711"/>
                    <a:pt x="2135" y="18147"/>
                  </a:cubicBezTo>
                  <a:cubicBezTo>
                    <a:pt x="2402" y="19081"/>
                    <a:pt x="2602" y="19848"/>
                    <a:pt x="2736" y="20381"/>
                  </a:cubicBezTo>
                  <a:cubicBezTo>
                    <a:pt x="2836" y="20615"/>
                    <a:pt x="2869" y="20815"/>
                    <a:pt x="2936" y="20949"/>
                  </a:cubicBezTo>
                  <a:cubicBezTo>
                    <a:pt x="2936" y="21049"/>
                    <a:pt x="2969" y="21115"/>
                    <a:pt x="3003" y="21182"/>
                  </a:cubicBezTo>
                  <a:cubicBezTo>
                    <a:pt x="3003" y="21082"/>
                    <a:pt x="3003" y="21015"/>
                    <a:pt x="2969" y="20949"/>
                  </a:cubicBezTo>
                  <a:cubicBezTo>
                    <a:pt x="2936" y="20782"/>
                    <a:pt x="2902" y="20582"/>
                    <a:pt x="2836" y="20348"/>
                  </a:cubicBezTo>
                  <a:cubicBezTo>
                    <a:pt x="2702" y="19781"/>
                    <a:pt x="2502" y="19014"/>
                    <a:pt x="2302" y="18113"/>
                  </a:cubicBezTo>
                  <a:cubicBezTo>
                    <a:pt x="1668" y="15678"/>
                    <a:pt x="1235" y="13176"/>
                    <a:pt x="968" y="10675"/>
                  </a:cubicBezTo>
                  <a:cubicBezTo>
                    <a:pt x="634" y="7739"/>
                    <a:pt x="434" y="5071"/>
                    <a:pt x="267" y="3136"/>
                  </a:cubicBezTo>
                  <a:cubicBezTo>
                    <a:pt x="201" y="2168"/>
                    <a:pt x="134" y="1401"/>
                    <a:pt x="100" y="834"/>
                  </a:cubicBezTo>
                  <a:cubicBezTo>
                    <a:pt x="67" y="601"/>
                    <a:pt x="34" y="367"/>
                    <a:pt x="34" y="200"/>
                  </a:cubicBezTo>
                  <a:cubicBezTo>
                    <a:pt x="34" y="134"/>
                    <a:pt x="34" y="67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60"/>
            <p:cNvSpPr/>
            <p:nvPr/>
          </p:nvSpPr>
          <p:spPr>
            <a:xfrm>
              <a:off x="2690411" y="2424711"/>
              <a:ext cx="46164" cy="168518"/>
            </a:xfrm>
            <a:custGeom>
              <a:rect b="b" l="l" r="r" t="t"/>
              <a:pathLst>
                <a:path extrusionOk="0" h="8407" w="2303">
                  <a:moveTo>
                    <a:pt x="34" y="0"/>
                  </a:moveTo>
                  <a:lnTo>
                    <a:pt x="34" y="0"/>
                  </a:lnTo>
                  <a:cubicBezTo>
                    <a:pt x="1" y="434"/>
                    <a:pt x="1" y="901"/>
                    <a:pt x="68" y="1368"/>
                  </a:cubicBezTo>
                  <a:cubicBezTo>
                    <a:pt x="101" y="2235"/>
                    <a:pt x="201" y="3402"/>
                    <a:pt x="301" y="4703"/>
                  </a:cubicBezTo>
                  <a:cubicBezTo>
                    <a:pt x="368" y="5371"/>
                    <a:pt x="401" y="5971"/>
                    <a:pt x="468" y="6538"/>
                  </a:cubicBezTo>
                  <a:cubicBezTo>
                    <a:pt x="468" y="7072"/>
                    <a:pt x="668" y="7572"/>
                    <a:pt x="1002" y="7972"/>
                  </a:cubicBezTo>
                  <a:cubicBezTo>
                    <a:pt x="1235" y="8239"/>
                    <a:pt x="1569" y="8406"/>
                    <a:pt x="1936" y="8406"/>
                  </a:cubicBezTo>
                  <a:cubicBezTo>
                    <a:pt x="2169" y="8373"/>
                    <a:pt x="2303" y="8273"/>
                    <a:pt x="2303" y="8273"/>
                  </a:cubicBezTo>
                  <a:lnTo>
                    <a:pt x="2303" y="8273"/>
                  </a:lnTo>
                  <a:cubicBezTo>
                    <a:pt x="2169" y="8306"/>
                    <a:pt x="2069" y="8339"/>
                    <a:pt x="1936" y="8339"/>
                  </a:cubicBezTo>
                  <a:cubicBezTo>
                    <a:pt x="1602" y="8306"/>
                    <a:pt x="1302" y="8139"/>
                    <a:pt x="1102" y="7872"/>
                  </a:cubicBezTo>
                  <a:cubicBezTo>
                    <a:pt x="835" y="7472"/>
                    <a:pt x="668" y="7005"/>
                    <a:pt x="668" y="6538"/>
                  </a:cubicBezTo>
                  <a:cubicBezTo>
                    <a:pt x="601" y="5938"/>
                    <a:pt x="568" y="5337"/>
                    <a:pt x="501" y="4703"/>
                  </a:cubicBezTo>
                  <a:cubicBezTo>
                    <a:pt x="401" y="3402"/>
                    <a:pt x="301" y="2202"/>
                    <a:pt x="201" y="1368"/>
                  </a:cubicBezTo>
                  <a:cubicBezTo>
                    <a:pt x="201" y="901"/>
                    <a:pt x="134" y="434"/>
                    <a:pt x="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60"/>
            <p:cNvSpPr/>
            <p:nvPr/>
          </p:nvSpPr>
          <p:spPr>
            <a:xfrm>
              <a:off x="2862257" y="2425373"/>
              <a:ext cx="131074" cy="87396"/>
            </a:xfrm>
            <a:custGeom>
              <a:rect b="b" l="l" r="r" t="t"/>
              <a:pathLst>
                <a:path extrusionOk="0" h="4360" w="6539">
                  <a:moveTo>
                    <a:pt x="1" y="0"/>
                  </a:moveTo>
                  <a:cubicBezTo>
                    <a:pt x="1" y="134"/>
                    <a:pt x="1" y="234"/>
                    <a:pt x="67" y="367"/>
                  </a:cubicBezTo>
                  <a:cubicBezTo>
                    <a:pt x="134" y="668"/>
                    <a:pt x="201" y="968"/>
                    <a:pt x="334" y="1268"/>
                  </a:cubicBezTo>
                  <a:cubicBezTo>
                    <a:pt x="735" y="2269"/>
                    <a:pt x="1402" y="3136"/>
                    <a:pt x="2302" y="3736"/>
                  </a:cubicBezTo>
                  <a:cubicBezTo>
                    <a:pt x="2949" y="4152"/>
                    <a:pt x="3676" y="4360"/>
                    <a:pt x="4416" y="4360"/>
                  </a:cubicBezTo>
                  <a:cubicBezTo>
                    <a:pt x="4745" y="4360"/>
                    <a:pt x="5076" y="4319"/>
                    <a:pt x="5405" y="4237"/>
                  </a:cubicBezTo>
                  <a:cubicBezTo>
                    <a:pt x="5705" y="4137"/>
                    <a:pt x="6005" y="4003"/>
                    <a:pt x="6272" y="3803"/>
                  </a:cubicBezTo>
                  <a:cubicBezTo>
                    <a:pt x="6472" y="3670"/>
                    <a:pt x="6539" y="3570"/>
                    <a:pt x="6539" y="3570"/>
                  </a:cubicBezTo>
                  <a:lnTo>
                    <a:pt x="6539" y="3570"/>
                  </a:lnTo>
                  <a:cubicBezTo>
                    <a:pt x="6172" y="3803"/>
                    <a:pt x="5772" y="3970"/>
                    <a:pt x="5371" y="4103"/>
                  </a:cubicBezTo>
                  <a:cubicBezTo>
                    <a:pt x="5107" y="4154"/>
                    <a:pt x="4843" y="4179"/>
                    <a:pt x="4581" y="4179"/>
                  </a:cubicBezTo>
                  <a:cubicBezTo>
                    <a:pt x="3818" y="4179"/>
                    <a:pt x="3073" y="3967"/>
                    <a:pt x="2402" y="3570"/>
                  </a:cubicBezTo>
                  <a:cubicBezTo>
                    <a:pt x="1569" y="2969"/>
                    <a:pt x="901" y="2169"/>
                    <a:pt x="468" y="1201"/>
                  </a:cubicBezTo>
                  <a:cubicBezTo>
                    <a:pt x="168" y="467"/>
                    <a:pt x="34" y="0"/>
                    <a:pt x="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60"/>
            <p:cNvSpPr/>
            <p:nvPr/>
          </p:nvSpPr>
          <p:spPr>
            <a:xfrm>
              <a:off x="2723846" y="2429402"/>
              <a:ext cx="25437" cy="23513"/>
            </a:xfrm>
            <a:custGeom>
              <a:rect b="b" l="l" r="r" t="t"/>
              <a:pathLst>
                <a:path extrusionOk="0" h="1173" w="1269">
                  <a:moveTo>
                    <a:pt x="722" y="0"/>
                  </a:moveTo>
                  <a:cubicBezTo>
                    <a:pt x="668" y="0"/>
                    <a:pt x="635" y="19"/>
                    <a:pt x="635" y="33"/>
                  </a:cubicBezTo>
                  <a:cubicBezTo>
                    <a:pt x="601" y="66"/>
                    <a:pt x="801" y="66"/>
                    <a:pt x="968" y="300"/>
                  </a:cubicBezTo>
                  <a:cubicBezTo>
                    <a:pt x="1068" y="400"/>
                    <a:pt x="1068" y="567"/>
                    <a:pt x="1035" y="700"/>
                  </a:cubicBezTo>
                  <a:cubicBezTo>
                    <a:pt x="963" y="880"/>
                    <a:pt x="804" y="973"/>
                    <a:pt x="641" y="973"/>
                  </a:cubicBezTo>
                  <a:cubicBezTo>
                    <a:pt x="502" y="973"/>
                    <a:pt x="360" y="905"/>
                    <a:pt x="268" y="767"/>
                  </a:cubicBezTo>
                  <a:cubicBezTo>
                    <a:pt x="201" y="633"/>
                    <a:pt x="201" y="500"/>
                    <a:pt x="268" y="366"/>
                  </a:cubicBezTo>
                  <a:cubicBezTo>
                    <a:pt x="368" y="133"/>
                    <a:pt x="568" y="100"/>
                    <a:pt x="568" y="66"/>
                  </a:cubicBezTo>
                  <a:cubicBezTo>
                    <a:pt x="568" y="55"/>
                    <a:pt x="542" y="44"/>
                    <a:pt x="500" y="44"/>
                  </a:cubicBezTo>
                  <a:cubicBezTo>
                    <a:pt x="416" y="44"/>
                    <a:pt x="268" y="89"/>
                    <a:pt x="134" y="266"/>
                  </a:cubicBezTo>
                  <a:cubicBezTo>
                    <a:pt x="34" y="433"/>
                    <a:pt x="1" y="667"/>
                    <a:pt x="101" y="833"/>
                  </a:cubicBezTo>
                  <a:cubicBezTo>
                    <a:pt x="191" y="1043"/>
                    <a:pt x="415" y="1172"/>
                    <a:pt x="629" y="1172"/>
                  </a:cubicBezTo>
                  <a:cubicBezTo>
                    <a:pt x="653" y="1172"/>
                    <a:pt x="677" y="1170"/>
                    <a:pt x="701" y="1167"/>
                  </a:cubicBezTo>
                  <a:cubicBezTo>
                    <a:pt x="968" y="1167"/>
                    <a:pt x="1168" y="967"/>
                    <a:pt x="1235" y="733"/>
                  </a:cubicBezTo>
                  <a:cubicBezTo>
                    <a:pt x="1268" y="533"/>
                    <a:pt x="1202" y="333"/>
                    <a:pt x="1068" y="200"/>
                  </a:cubicBezTo>
                  <a:cubicBezTo>
                    <a:pt x="930" y="41"/>
                    <a:pt x="803" y="0"/>
                    <a:pt x="7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60"/>
            <p:cNvSpPr/>
            <p:nvPr/>
          </p:nvSpPr>
          <p:spPr>
            <a:xfrm>
              <a:off x="2490502" y="2427377"/>
              <a:ext cx="69556" cy="114357"/>
            </a:xfrm>
            <a:custGeom>
              <a:rect b="b" l="l" r="r" t="t"/>
              <a:pathLst>
                <a:path extrusionOk="0" h="5705" w="3470">
                  <a:moveTo>
                    <a:pt x="3102" y="0"/>
                  </a:moveTo>
                  <a:cubicBezTo>
                    <a:pt x="3036" y="0"/>
                    <a:pt x="3169" y="367"/>
                    <a:pt x="3169" y="1035"/>
                  </a:cubicBezTo>
                  <a:cubicBezTo>
                    <a:pt x="3236" y="2736"/>
                    <a:pt x="2369" y="4337"/>
                    <a:pt x="934" y="5204"/>
                  </a:cubicBezTo>
                  <a:cubicBezTo>
                    <a:pt x="400" y="5538"/>
                    <a:pt x="0" y="5671"/>
                    <a:pt x="0" y="5705"/>
                  </a:cubicBezTo>
                  <a:cubicBezTo>
                    <a:pt x="367" y="5671"/>
                    <a:pt x="701" y="5538"/>
                    <a:pt x="1001" y="5338"/>
                  </a:cubicBezTo>
                  <a:cubicBezTo>
                    <a:pt x="2569" y="4504"/>
                    <a:pt x="3469" y="2802"/>
                    <a:pt x="3336" y="1035"/>
                  </a:cubicBezTo>
                  <a:cubicBezTo>
                    <a:pt x="3336" y="668"/>
                    <a:pt x="3236" y="301"/>
                    <a:pt x="310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60"/>
            <p:cNvSpPr/>
            <p:nvPr/>
          </p:nvSpPr>
          <p:spPr>
            <a:xfrm>
              <a:off x="2334693" y="1509998"/>
              <a:ext cx="67572" cy="43478"/>
            </a:xfrm>
            <a:custGeom>
              <a:rect b="b" l="l" r="r" t="t"/>
              <a:pathLst>
                <a:path extrusionOk="0" h="2169" w="3371">
                  <a:moveTo>
                    <a:pt x="1" y="0"/>
                  </a:moveTo>
                  <a:cubicBezTo>
                    <a:pt x="468" y="434"/>
                    <a:pt x="1035" y="834"/>
                    <a:pt x="1602" y="1168"/>
                  </a:cubicBezTo>
                  <a:cubicBezTo>
                    <a:pt x="2169" y="1568"/>
                    <a:pt x="2736" y="1902"/>
                    <a:pt x="3370" y="2169"/>
                  </a:cubicBezTo>
                  <a:cubicBezTo>
                    <a:pt x="2303" y="1301"/>
                    <a:pt x="1168" y="60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60"/>
            <p:cNvSpPr/>
            <p:nvPr/>
          </p:nvSpPr>
          <p:spPr>
            <a:xfrm>
              <a:off x="2330684" y="1471211"/>
              <a:ext cx="74247" cy="12969"/>
            </a:xfrm>
            <a:custGeom>
              <a:rect b="b" l="l" r="r" t="t"/>
              <a:pathLst>
                <a:path extrusionOk="0" h="647" w="3704">
                  <a:moveTo>
                    <a:pt x="3703" y="1"/>
                  </a:moveTo>
                  <a:cubicBezTo>
                    <a:pt x="3070" y="34"/>
                    <a:pt x="2469" y="134"/>
                    <a:pt x="1835" y="268"/>
                  </a:cubicBezTo>
                  <a:cubicBezTo>
                    <a:pt x="1202" y="334"/>
                    <a:pt x="601" y="468"/>
                    <a:pt x="1" y="634"/>
                  </a:cubicBezTo>
                  <a:cubicBezTo>
                    <a:pt x="143" y="642"/>
                    <a:pt x="286" y="646"/>
                    <a:pt x="428" y="646"/>
                  </a:cubicBezTo>
                  <a:cubicBezTo>
                    <a:pt x="918" y="646"/>
                    <a:pt x="1403" y="597"/>
                    <a:pt x="1869" y="468"/>
                  </a:cubicBezTo>
                  <a:cubicBezTo>
                    <a:pt x="2503" y="401"/>
                    <a:pt x="3136" y="234"/>
                    <a:pt x="37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60"/>
            <p:cNvSpPr/>
            <p:nvPr/>
          </p:nvSpPr>
          <p:spPr>
            <a:xfrm>
              <a:off x="2330684" y="1412338"/>
              <a:ext cx="50173" cy="50213"/>
            </a:xfrm>
            <a:custGeom>
              <a:rect b="b" l="l" r="r" t="t"/>
              <a:pathLst>
                <a:path extrusionOk="0" h="2505" w="2503">
                  <a:moveTo>
                    <a:pt x="2494" y="1"/>
                  </a:moveTo>
                  <a:cubicBezTo>
                    <a:pt x="2393" y="1"/>
                    <a:pt x="1780" y="459"/>
                    <a:pt x="1135" y="1136"/>
                  </a:cubicBezTo>
                  <a:cubicBezTo>
                    <a:pt x="668" y="1537"/>
                    <a:pt x="301" y="2004"/>
                    <a:pt x="1" y="2504"/>
                  </a:cubicBezTo>
                  <a:cubicBezTo>
                    <a:pt x="468" y="2170"/>
                    <a:pt x="901" y="1737"/>
                    <a:pt x="1268" y="1303"/>
                  </a:cubicBezTo>
                  <a:cubicBezTo>
                    <a:pt x="1702" y="903"/>
                    <a:pt x="2102" y="469"/>
                    <a:pt x="2503" y="2"/>
                  </a:cubicBezTo>
                  <a:cubicBezTo>
                    <a:pt x="2500" y="1"/>
                    <a:pt x="2497" y="1"/>
                    <a:pt x="24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60"/>
            <p:cNvSpPr/>
            <p:nvPr/>
          </p:nvSpPr>
          <p:spPr>
            <a:xfrm>
              <a:off x="1791052" y="1470549"/>
              <a:ext cx="271530" cy="545304"/>
            </a:xfrm>
            <a:custGeom>
              <a:rect b="b" l="l" r="r" t="t"/>
              <a:pathLst>
                <a:path extrusionOk="0" h="27204" w="13546">
                  <a:moveTo>
                    <a:pt x="12145" y="0"/>
                  </a:moveTo>
                  <a:lnTo>
                    <a:pt x="7375" y="2102"/>
                  </a:lnTo>
                  <a:cubicBezTo>
                    <a:pt x="7942" y="3036"/>
                    <a:pt x="8342" y="4070"/>
                    <a:pt x="8575" y="5171"/>
                  </a:cubicBezTo>
                  <a:cubicBezTo>
                    <a:pt x="8742" y="6271"/>
                    <a:pt x="8475" y="7506"/>
                    <a:pt x="7641" y="8206"/>
                  </a:cubicBezTo>
                  <a:cubicBezTo>
                    <a:pt x="6941" y="8807"/>
                    <a:pt x="5974" y="9007"/>
                    <a:pt x="5240" y="9540"/>
                  </a:cubicBezTo>
                  <a:cubicBezTo>
                    <a:pt x="4139" y="10341"/>
                    <a:pt x="3739" y="11742"/>
                    <a:pt x="3605" y="13110"/>
                  </a:cubicBezTo>
                  <a:cubicBezTo>
                    <a:pt x="3472" y="14444"/>
                    <a:pt x="3505" y="15812"/>
                    <a:pt x="3071" y="17079"/>
                  </a:cubicBezTo>
                  <a:cubicBezTo>
                    <a:pt x="2504" y="18747"/>
                    <a:pt x="1137" y="20048"/>
                    <a:pt x="736" y="21716"/>
                  </a:cubicBezTo>
                  <a:cubicBezTo>
                    <a:pt x="0" y="24688"/>
                    <a:pt x="2353" y="27203"/>
                    <a:pt x="5033" y="27203"/>
                  </a:cubicBezTo>
                  <a:cubicBezTo>
                    <a:pt x="5752" y="27203"/>
                    <a:pt x="6495" y="27022"/>
                    <a:pt x="7208" y="26619"/>
                  </a:cubicBezTo>
                  <a:cubicBezTo>
                    <a:pt x="9343" y="25385"/>
                    <a:pt x="10076" y="22717"/>
                    <a:pt x="10610" y="20315"/>
                  </a:cubicBezTo>
                  <a:cubicBezTo>
                    <a:pt x="12078" y="13643"/>
                    <a:pt x="13546" y="6672"/>
                    <a:pt x="1214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60"/>
            <p:cNvSpPr/>
            <p:nvPr/>
          </p:nvSpPr>
          <p:spPr>
            <a:xfrm>
              <a:off x="2165533" y="1476563"/>
              <a:ext cx="158496" cy="251505"/>
            </a:xfrm>
            <a:custGeom>
              <a:rect b="b" l="l" r="r" t="t"/>
              <a:pathLst>
                <a:path extrusionOk="0" h="12547" w="7907">
                  <a:moveTo>
                    <a:pt x="3703" y="1"/>
                  </a:moveTo>
                  <a:lnTo>
                    <a:pt x="1" y="3937"/>
                  </a:lnTo>
                  <a:lnTo>
                    <a:pt x="734" y="11409"/>
                  </a:lnTo>
                  <a:lnTo>
                    <a:pt x="1035" y="11609"/>
                  </a:lnTo>
                  <a:cubicBezTo>
                    <a:pt x="1932" y="12228"/>
                    <a:pt x="2993" y="12547"/>
                    <a:pt x="4061" y="12547"/>
                  </a:cubicBezTo>
                  <a:cubicBezTo>
                    <a:pt x="4661" y="12547"/>
                    <a:pt x="5262" y="12447"/>
                    <a:pt x="5838" y="12243"/>
                  </a:cubicBezTo>
                  <a:cubicBezTo>
                    <a:pt x="6238" y="12109"/>
                    <a:pt x="6639" y="11876"/>
                    <a:pt x="6972" y="11542"/>
                  </a:cubicBezTo>
                  <a:cubicBezTo>
                    <a:pt x="7773" y="10608"/>
                    <a:pt x="7906" y="9274"/>
                    <a:pt x="7272" y="8206"/>
                  </a:cubicBezTo>
                  <a:cubicBezTo>
                    <a:pt x="6906" y="7573"/>
                    <a:pt x="6238" y="7072"/>
                    <a:pt x="5972" y="6338"/>
                  </a:cubicBezTo>
                  <a:cubicBezTo>
                    <a:pt x="5705" y="5638"/>
                    <a:pt x="5972" y="4704"/>
                    <a:pt x="6005" y="3870"/>
                  </a:cubicBezTo>
                  <a:cubicBezTo>
                    <a:pt x="6038" y="2269"/>
                    <a:pt x="5138" y="768"/>
                    <a:pt x="37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60"/>
            <p:cNvSpPr/>
            <p:nvPr/>
          </p:nvSpPr>
          <p:spPr>
            <a:xfrm>
              <a:off x="1962277" y="1205815"/>
              <a:ext cx="353714" cy="423290"/>
            </a:xfrm>
            <a:custGeom>
              <a:rect b="b" l="l" r="r" t="t"/>
              <a:pathLst>
                <a:path extrusionOk="0" h="21117" w="17646">
                  <a:moveTo>
                    <a:pt x="12655" y="0"/>
                  </a:moveTo>
                  <a:cubicBezTo>
                    <a:pt x="10846" y="0"/>
                    <a:pt x="9037" y="1160"/>
                    <a:pt x="7605" y="2366"/>
                  </a:cubicBezTo>
                  <a:cubicBezTo>
                    <a:pt x="7099" y="1914"/>
                    <a:pt x="6427" y="1648"/>
                    <a:pt x="5651" y="1648"/>
                  </a:cubicBezTo>
                  <a:cubicBezTo>
                    <a:pt x="4995" y="1648"/>
                    <a:pt x="4266" y="1838"/>
                    <a:pt x="3503" y="2266"/>
                  </a:cubicBezTo>
                  <a:cubicBezTo>
                    <a:pt x="2402" y="2900"/>
                    <a:pt x="400" y="4001"/>
                    <a:pt x="0" y="5202"/>
                  </a:cubicBezTo>
                  <a:lnTo>
                    <a:pt x="1735" y="9305"/>
                  </a:lnTo>
                  <a:cubicBezTo>
                    <a:pt x="1868" y="11806"/>
                    <a:pt x="2235" y="14341"/>
                    <a:pt x="3402" y="16543"/>
                  </a:cubicBezTo>
                  <a:cubicBezTo>
                    <a:pt x="4570" y="18778"/>
                    <a:pt x="6638" y="20613"/>
                    <a:pt x="9107" y="21046"/>
                  </a:cubicBezTo>
                  <a:cubicBezTo>
                    <a:pt x="9398" y="21094"/>
                    <a:pt x="9694" y="21117"/>
                    <a:pt x="9991" y="21117"/>
                  </a:cubicBezTo>
                  <a:cubicBezTo>
                    <a:pt x="12202" y="21117"/>
                    <a:pt x="14442" y="19832"/>
                    <a:pt x="15178" y="17744"/>
                  </a:cubicBezTo>
                  <a:cubicBezTo>
                    <a:pt x="15378" y="17110"/>
                    <a:pt x="15444" y="16410"/>
                    <a:pt x="15811" y="15843"/>
                  </a:cubicBezTo>
                  <a:cubicBezTo>
                    <a:pt x="16212" y="15142"/>
                    <a:pt x="16979" y="14708"/>
                    <a:pt x="17312" y="13874"/>
                  </a:cubicBezTo>
                  <a:cubicBezTo>
                    <a:pt x="17646" y="13074"/>
                    <a:pt x="17346" y="12107"/>
                    <a:pt x="16979" y="11306"/>
                  </a:cubicBezTo>
                  <a:cubicBezTo>
                    <a:pt x="16612" y="10505"/>
                    <a:pt x="16145" y="9705"/>
                    <a:pt x="16112" y="8804"/>
                  </a:cubicBezTo>
                  <a:cubicBezTo>
                    <a:pt x="16045" y="7503"/>
                    <a:pt x="16945" y="6336"/>
                    <a:pt x="17179" y="5068"/>
                  </a:cubicBezTo>
                  <a:cubicBezTo>
                    <a:pt x="17579" y="2867"/>
                    <a:pt x="15811" y="698"/>
                    <a:pt x="13676" y="131"/>
                  </a:cubicBezTo>
                  <a:cubicBezTo>
                    <a:pt x="13338" y="41"/>
                    <a:pt x="12996" y="0"/>
                    <a:pt x="1265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60"/>
            <p:cNvSpPr/>
            <p:nvPr/>
          </p:nvSpPr>
          <p:spPr>
            <a:xfrm>
              <a:off x="1999039" y="1292950"/>
              <a:ext cx="254772" cy="521070"/>
            </a:xfrm>
            <a:custGeom>
              <a:rect b="b" l="l" r="r" t="t"/>
              <a:pathLst>
                <a:path extrusionOk="0" h="25995" w="12710">
                  <a:moveTo>
                    <a:pt x="7967" y="1"/>
                  </a:moveTo>
                  <a:cubicBezTo>
                    <a:pt x="7749" y="1"/>
                    <a:pt x="7528" y="18"/>
                    <a:pt x="7306" y="54"/>
                  </a:cubicBezTo>
                  <a:lnTo>
                    <a:pt x="1" y="2556"/>
                  </a:lnTo>
                  <a:lnTo>
                    <a:pt x="501" y="22303"/>
                  </a:lnTo>
                  <a:cubicBezTo>
                    <a:pt x="657" y="24398"/>
                    <a:pt x="2513" y="25994"/>
                    <a:pt x="4723" y="25994"/>
                  </a:cubicBezTo>
                  <a:cubicBezTo>
                    <a:pt x="4871" y="25994"/>
                    <a:pt x="5020" y="25987"/>
                    <a:pt x="5171" y="25973"/>
                  </a:cubicBezTo>
                  <a:cubicBezTo>
                    <a:pt x="7606" y="25772"/>
                    <a:pt x="9474" y="23771"/>
                    <a:pt x="9341" y="21469"/>
                  </a:cubicBezTo>
                  <a:cubicBezTo>
                    <a:pt x="9207" y="19068"/>
                    <a:pt x="9074" y="16566"/>
                    <a:pt x="9074" y="16566"/>
                  </a:cubicBezTo>
                  <a:cubicBezTo>
                    <a:pt x="9074" y="16566"/>
                    <a:pt x="12143" y="15832"/>
                    <a:pt x="12510" y="11762"/>
                  </a:cubicBezTo>
                  <a:cubicBezTo>
                    <a:pt x="12710" y="9694"/>
                    <a:pt x="12376" y="6258"/>
                    <a:pt x="12009" y="3523"/>
                  </a:cubicBezTo>
                  <a:cubicBezTo>
                    <a:pt x="11738" y="1477"/>
                    <a:pt x="9975" y="1"/>
                    <a:pt x="7967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60"/>
            <p:cNvSpPr/>
            <p:nvPr/>
          </p:nvSpPr>
          <p:spPr>
            <a:xfrm>
              <a:off x="2210995" y="1412960"/>
              <a:ext cx="21428" cy="19584"/>
            </a:xfrm>
            <a:custGeom>
              <a:rect b="b" l="l" r="r" t="t"/>
              <a:pathLst>
                <a:path extrusionOk="0" h="977" w="1069">
                  <a:moveTo>
                    <a:pt x="561" y="0"/>
                  </a:moveTo>
                  <a:cubicBezTo>
                    <a:pt x="541" y="0"/>
                    <a:pt x="521" y="2"/>
                    <a:pt x="501" y="5"/>
                  </a:cubicBezTo>
                  <a:cubicBezTo>
                    <a:pt x="201" y="38"/>
                    <a:pt x="1" y="271"/>
                    <a:pt x="34" y="572"/>
                  </a:cubicBezTo>
                  <a:cubicBezTo>
                    <a:pt x="65" y="816"/>
                    <a:pt x="263" y="976"/>
                    <a:pt x="526" y="976"/>
                  </a:cubicBezTo>
                  <a:cubicBezTo>
                    <a:pt x="551" y="976"/>
                    <a:pt x="576" y="975"/>
                    <a:pt x="601" y="972"/>
                  </a:cubicBezTo>
                  <a:cubicBezTo>
                    <a:pt x="868" y="939"/>
                    <a:pt x="1068" y="672"/>
                    <a:pt x="1035" y="405"/>
                  </a:cubicBezTo>
                  <a:cubicBezTo>
                    <a:pt x="1004" y="161"/>
                    <a:pt x="779" y="0"/>
                    <a:pt x="5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60"/>
            <p:cNvSpPr/>
            <p:nvPr/>
          </p:nvSpPr>
          <p:spPr>
            <a:xfrm>
              <a:off x="2189607" y="1400833"/>
              <a:ext cx="42816" cy="12428"/>
            </a:xfrm>
            <a:custGeom>
              <a:rect b="b" l="l" r="r" t="t"/>
              <a:pathLst>
                <a:path extrusionOk="0" h="620" w="2136">
                  <a:moveTo>
                    <a:pt x="1215" y="1"/>
                  </a:moveTo>
                  <a:cubicBezTo>
                    <a:pt x="1167" y="1"/>
                    <a:pt x="1118" y="4"/>
                    <a:pt x="1068" y="9"/>
                  </a:cubicBezTo>
                  <a:cubicBezTo>
                    <a:pt x="768" y="9"/>
                    <a:pt x="467" y="109"/>
                    <a:pt x="267" y="309"/>
                  </a:cubicBezTo>
                  <a:cubicBezTo>
                    <a:pt x="101" y="443"/>
                    <a:pt x="0" y="543"/>
                    <a:pt x="67" y="610"/>
                  </a:cubicBezTo>
                  <a:cubicBezTo>
                    <a:pt x="74" y="616"/>
                    <a:pt x="83" y="619"/>
                    <a:pt x="96" y="619"/>
                  </a:cubicBezTo>
                  <a:cubicBezTo>
                    <a:pt x="209" y="619"/>
                    <a:pt x="557" y="373"/>
                    <a:pt x="1068" y="343"/>
                  </a:cubicBezTo>
                  <a:cubicBezTo>
                    <a:pt x="1132" y="335"/>
                    <a:pt x="1194" y="332"/>
                    <a:pt x="1253" y="332"/>
                  </a:cubicBezTo>
                  <a:cubicBezTo>
                    <a:pt x="1662" y="332"/>
                    <a:pt x="1959" y="487"/>
                    <a:pt x="2067" y="487"/>
                  </a:cubicBezTo>
                  <a:cubicBezTo>
                    <a:pt x="2083" y="487"/>
                    <a:pt x="2094" y="484"/>
                    <a:pt x="2102" y="476"/>
                  </a:cubicBezTo>
                  <a:cubicBezTo>
                    <a:pt x="2135" y="443"/>
                    <a:pt x="2069" y="343"/>
                    <a:pt x="1902" y="209"/>
                  </a:cubicBezTo>
                  <a:cubicBezTo>
                    <a:pt x="1679" y="70"/>
                    <a:pt x="1457" y="1"/>
                    <a:pt x="12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60"/>
            <p:cNvSpPr/>
            <p:nvPr/>
          </p:nvSpPr>
          <p:spPr>
            <a:xfrm>
              <a:off x="2103353" y="1424145"/>
              <a:ext cx="21408" cy="19764"/>
            </a:xfrm>
            <a:custGeom>
              <a:rect b="b" l="l" r="r" t="t"/>
              <a:pathLst>
                <a:path extrusionOk="0" h="986" w="1068">
                  <a:moveTo>
                    <a:pt x="605" y="1"/>
                  </a:moveTo>
                  <a:cubicBezTo>
                    <a:pt x="570" y="1"/>
                    <a:pt x="536" y="5"/>
                    <a:pt x="501" y="14"/>
                  </a:cubicBezTo>
                  <a:cubicBezTo>
                    <a:pt x="201" y="14"/>
                    <a:pt x="0" y="281"/>
                    <a:pt x="34" y="581"/>
                  </a:cubicBezTo>
                  <a:cubicBezTo>
                    <a:pt x="64" y="825"/>
                    <a:pt x="290" y="985"/>
                    <a:pt x="533" y="985"/>
                  </a:cubicBezTo>
                  <a:cubicBezTo>
                    <a:pt x="555" y="985"/>
                    <a:pt x="578" y="984"/>
                    <a:pt x="601" y="981"/>
                  </a:cubicBezTo>
                  <a:cubicBezTo>
                    <a:pt x="868" y="948"/>
                    <a:pt x="1068" y="714"/>
                    <a:pt x="1068" y="447"/>
                  </a:cubicBezTo>
                  <a:cubicBezTo>
                    <a:pt x="1039" y="186"/>
                    <a:pt x="833" y="1"/>
                    <a:pt x="60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60"/>
            <p:cNvSpPr/>
            <p:nvPr/>
          </p:nvSpPr>
          <p:spPr>
            <a:xfrm>
              <a:off x="2080622" y="1410194"/>
              <a:ext cx="42135" cy="12288"/>
            </a:xfrm>
            <a:custGeom>
              <a:rect b="b" l="l" r="r" t="t"/>
              <a:pathLst>
                <a:path extrusionOk="0" h="613" w="2102">
                  <a:moveTo>
                    <a:pt x="1184" y="1"/>
                  </a:moveTo>
                  <a:cubicBezTo>
                    <a:pt x="1134" y="1"/>
                    <a:pt x="1084" y="4"/>
                    <a:pt x="1034" y="9"/>
                  </a:cubicBezTo>
                  <a:cubicBezTo>
                    <a:pt x="767" y="9"/>
                    <a:pt x="467" y="109"/>
                    <a:pt x="234" y="309"/>
                  </a:cubicBezTo>
                  <a:cubicBezTo>
                    <a:pt x="67" y="443"/>
                    <a:pt x="0" y="543"/>
                    <a:pt x="34" y="610"/>
                  </a:cubicBezTo>
                  <a:cubicBezTo>
                    <a:pt x="37" y="611"/>
                    <a:pt x="42" y="612"/>
                    <a:pt x="47" y="612"/>
                  </a:cubicBezTo>
                  <a:cubicBezTo>
                    <a:pt x="143" y="612"/>
                    <a:pt x="530" y="341"/>
                    <a:pt x="1068" y="309"/>
                  </a:cubicBezTo>
                  <a:cubicBezTo>
                    <a:pt x="1099" y="307"/>
                    <a:pt x="1131" y="306"/>
                    <a:pt x="1161" y="306"/>
                  </a:cubicBezTo>
                  <a:cubicBezTo>
                    <a:pt x="1593" y="306"/>
                    <a:pt x="1945" y="487"/>
                    <a:pt x="2066" y="487"/>
                  </a:cubicBezTo>
                  <a:cubicBezTo>
                    <a:pt x="2082" y="487"/>
                    <a:pt x="2094" y="484"/>
                    <a:pt x="2102" y="476"/>
                  </a:cubicBezTo>
                  <a:cubicBezTo>
                    <a:pt x="2102" y="443"/>
                    <a:pt x="2035" y="309"/>
                    <a:pt x="1868" y="209"/>
                  </a:cubicBezTo>
                  <a:cubicBezTo>
                    <a:pt x="1674" y="70"/>
                    <a:pt x="1433" y="1"/>
                    <a:pt x="11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60"/>
            <p:cNvSpPr/>
            <p:nvPr/>
          </p:nvSpPr>
          <p:spPr>
            <a:xfrm>
              <a:off x="2156833" y="1407026"/>
              <a:ext cx="39489" cy="92969"/>
            </a:xfrm>
            <a:custGeom>
              <a:rect b="b" l="l" r="r" t="t"/>
              <a:pathLst>
                <a:path extrusionOk="0" h="4638" w="1970">
                  <a:moveTo>
                    <a:pt x="1" y="0"/>
                  </a:moveTo>
                  <a:lnTo>
                    <a:pt x="1" y="0"/>
                  </a:lnTo>
                  <a:cubicBezTo>
                    <a:pt x="301" y="968"/>
                    <a:pt x="668" y="1868"/>
                    <a:pt x="1135" y="2769"/>
                  </a:cubicBezTo>
                  <a:lnTo>
                    <a:pt x="1602" y="3836"/>
                  </a:lnTo>
                  <a:cubicBezTo>
                    <a:pt x="1702" y="3937"/>
                    <a:pt x="1736" y="4103"/>
                    <a:pt x="1736" y="4237"/>
                  </a:cubicBezTo>
                  <a:cubicBezTo>
                    <a:pt x="1736" y="4337"/>
                    <a:pt x="1602" y="4370"/>
                    <a:pt x="1435" y="4404"/>
                  </a:cubicBezTo>
                  <a:cubicBezTo>
                    <a:pt x="1135" y="4437"/>
                    <a:pt x="835" y="4504"/>
                    <a:pt x="568" y="4637"/>
                  </a:cubicBezTo>
                  <a:cubicBezTo>
                    <a:pt x="868" y="4637"/>
                    <a:pt x="1168" y="4637"/>
                    <a:pt x="1469" y="4570"/>
                  </a:cubicBezTo>
                  <a:cubicBezTo>
                    <a:pt x="1535" y="4570"/>
                    <a:pt x="1635" y="4537"/>
                    <a:pt x="1702" y="4504"/>
                  </a:cubicBezTo>
                  <a:cubicBezTo>
                    <a:pt x="1802" y="4470"/>
                    <a:pt x="1902" y="4404"/>
                    <a:pt x="1936" y="4303"/>
                  </a:cubicBezTo>
                  <a:cubicBezTo>
                    <a:pt x="1969" y="4103"/>
                    <a:pt x="1936" y="3903"/>
                    <a:pt x="1836" y="3736"/>
                  </a:cubicBezTo>
                  <a:lnTo>
                    <a:pt x="1335" y="2669"/>
                  </a:lnTo>
                  <a:cubicBezTo>
                    <a:pt x="968" y="1735"/>
                    <a:pt x="535" y="868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60"/>
            <p:cNvSpPr/>
            <p:nvPr/>
          </p:nvSpPr>
          <p:spPr>
            <a:xfrm>
              <a:off x="2070580" y="1601603"/>
              <a:ext cx="111029" cy="43397"/>
            </a:xfrm>
            <a:custGeom>
              <a:rect b="b" l="l" r="r" t="t"/>
              <a:pathLst>
                <a:path extrusionOk="0" h="2165" w="5539">
                  <a:moveTo>
                    <a:pt x="1" y="0"/>
                  </a:moveTo>
                  <a:cubicBezTo>
                    <a:pt x="1" y="1"/>
                    <a:pt x="1230" y="2165"/>
                    <a:pt x="4358" y="2165"/>
                  </a:cubicBezTo>
                  <a:cubicBezTo>
                    <a:pt x="4725" y="2165"/>
                    <a:pt x="5118" y="2135"/>
                    <a:pt x="5538" y="2068"/>
                  </a:cubicBezTo>
                  <a:lnTo>
                    <a:pt x="5505" y="1101"/>
                  </a:lnTo>
                  <a:cubicBezTo>
                    <a:pt x="5251" y="1119"/>
                    <a:pt x="4998" y="1128"/>
                    <a:pt x="4745" y="1128"/>
                  </a:cubicBezTo>
                  <a:cubicBezTo>
                    <a:pt x="3100" y="1128"/>
                    <a:pt x="1475" y="752"/>
                    <a:pt x="1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60"/>
            <p:cNvSpPr/>
            <p:nvPr/>
          </p:nvSpPr>
          <p:spPr>
            <a:xfrm>
              <a:off x="2071261" y="1368700"/>
              <a:ext cx="51496" cy="16497"/>
            </a:xfrm>
            <a:custGeom>
              <a:rect b="b" l="l" r="r" t="t"/>
              <a:pathLst>
                <a:path extrusionOk="0" h="823" w="2569">
                  <a:moveTo>
                    <a:pt x="1585" y="1"/>
                  </a:moveTo>
                  <a:cubicBezTo>
                    <a:pt x="1121" y="1"/>
                    <a:pt x="671" y="134"/>
                    <a:pt x="300" y="411"/>
                  </a:cubicBezTo>
                  <a:cubicBezTo>
                    <a:pt x="100" y="578"/>
                    <a:pt x="0" y="712"/>
                    <a:pt x="67" y="778"/>
                  </a:cubicBezTo>
                  <a:cubicBezTo>
                    <a:pt x="82" y="809"/>
                    <a:pt x="123" y="822"/>
                    <a:pt x="185" y="822"/>
                  </a:cubicBezTo>
                  <a:cubicBezTo>
                    <a:pt x="387" y="822"/>
                    <a:pt x="815" y="681"/>
                    <a:pt x="1301" y="578"/>
                  </a:cubicBezTo>
                  <a:cubicBezTo>
                    <a:pt x="1935" y="478"/>
                    <a:pt x="2502" y="511"/>
                    <a:pt x="2569" y="345"/>
                  </a:cubicBezTo>
                  <a:cubicBezTo>
                    <a:pt x="2569" y="278"/>
                    <a:pt x="2435" y="178"/>
                    <a:pt x="2202" y="78"/>
                  </a:cubicBezTo>
                  <a:cubicBezTo>
                    <a:pt x="1997" y="27"/>
                    <a:pt x="1790" y="1"/>
                    <a:pt x="158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60"/>
            <p:cNvSpPr/>
            <p:nvPr/>
          </p:nvSpPr>
          <p:spPr>
            <a:xfrm>
              <a:off x="2186941" y="1367818"/>
              <a:ext cx="39469" cy="13170"/>
            </a:xfrm>
            <a:custGeom>
              <a:rect b="b" l="l" r="r" t="t"/>
              <a:pathLst>
                <a:path extrusionOk="0" h="657" w="1969">
                  <a:moveTo>
                    <a:pt x="988" y="1"/>
                  </a:moveTo>
                  <a:cubicBezTo>
                    <a:pt x="715" y="1"/>
                    <a:pt x="440" y="84"/>
                    <a:pt x="200" y="255"/>
                  </a:cubicBezTo>
                  <a:cubicBezTo>
                    <a:pt x="33" y="389"/>
                    <a:pt x="0" y="522"/>
                    <a:pt x="33" y="589"/>
                  </a:cubicBezTo>
                  <a:cubicBezTo>
                    <a:pt x="71" y="639"/>
                    <a:pt x="152" y="656"/>
                    <a:pt x="260" y="656"/>
                  </a:cubicBezTo>
                  <a:cubicBezTo>
                    <a:pt x="440" y="656"/>
                    <a:pt x="697" y="610"/>
                    <a:pt x="967" y="589"/>
                  </a:cubicBezTo>
                  <a:cubicBezTo>
                    <a:pt x="1042" y="583"/>
                    <a:pt x="1115" y="581"/>
                    <a:pt x="1186" y="581"/>
                  </a:cubicBezTo>
                  <a:cubicBezTo>
                    <a:pt x="1365" y="581"/>
                    <a:pt x="1526" y="594"/>
                    <a:pt x="1655" y="594"/>
                  </a:cubicBezTo>
                  <a:cubicBezTo>
                    <a:pt x="1792" y="594"/>
                    <a:pt x="1891" y="580"/>
                    <a:pt x="1935" y="522"/>
                  </a:cubicBezTo>
                  <a:cubicBezTo>
                    <a:pt x="1968" y="455"/>
                    <a:pt x="1901" y="355"/>
                    <a:pt x="1735" y="222"/>
                  </a:cubicBezTo>
                  <a:cubicBezTo>
                    <a:pt x="1507" y="76"/>
                    <a:pt x="1248" y="1"/>
                    <a:pt x="98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60"/>
            <p:cNvSpPr/>
            <p:nvPr/>
          </p:nvSpPr>
          <p:spPr>
            <a:xfrm>
              <a:off x="2156172" y="1520702"/>
              <a:ext cx="38807" cy="32192"/>
            </a:xfrm>
            <a:custGeom>
              <a:rect b="b" l="l" r="r" t="t"/>
              <a:pathLst>
                <a:path extrusionOk="0" h="1606" w="1936">
                  <a:moveTo>
                    <a:pt x="568" y="0"/>
                  </a:moveTo>
                  <a:cubicBezTo>
                    <a:pt x="578" y="0"/>
                    <a:pt x="589" y="0"/>
                    <a:pt x="600" y="0"/>
                  </a:cubicBezTo>
                  <a:lnTo>
                    <a:pt x="600" y="0"/>
                  </a:lnTo>
                  <a:cubicBezTo>
                    <a:pt x="600" y="0"/>
                    <a:pt x="601" y="0"/>
                    <a:pt x="601" y="0"/>
                  </a:cubicBezTo>
                  <a:close/>
                  <a:moveTo>
                    <a:pt x="600" y="0"/>
                  </a:moveTo>
                  <a:cubicBezTo>
                    <a:pt x="400" y="67"/>
                    <a:pt x="234" y="234"/>
                    <a:pt x="167" y="400"/>
                  </a:cubicBezTo>
                  <a:cubicBezTo>
                    <a:pt x="1" y="834"/>
                    <a:pt x="167" y="1268"/>
                    <a:pt x="568" y="1501"/>
                  </a:cubicBezTo>
                  <a:cubicBezTo>
                    <a:pt x="699" y="1572"/>
                    <a:pt x="843" y="1606"/>
                    <a:pt x="986" y="1606"/>
                  </a:cubicBezTo>
                  <a:cubicBezTo>
                    <a:pt x="1314" y="1606"/>
                    <a:pt x="1639" y="1426"/>
                    <a:pt x="1802" y="1101"/>
                  </a:cubicBezTo>
                  <a:cubicBezTo>
                    <a:pt x="1902" y="967"/>
                    <a:pt x="1935" y="801"/>
                    <a:pt x="1869" y="634"/>
                  </a:cubicBezTo>
                  <a:cubicBezTo>
                    <a:pt x="1802" y="500"/>
                    <a:pt x="1702" y="434"/>
                    <a:pt x="1602" y="367"/>
                  </a:cubicBezTo>
                  <a:cubicBezTo>
                    <a:pt x="1310" y="140"/>
                    <a:pt x="956" y="8"/>
                    <a:pt x="600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60"/>
            <p:cNvSpPr/>
            <p:nvPr/>
          </p:nvSpPr>
          <p:spPr>
            <a:xfrm>
              <a:off x="2122075" y="1463854"/>
              <a:ext cx="6034" cy="6034"/>
            </a:xfrm>
            <a:custGeom>
              <a:rect b="b" l="l" r="r" t="t"/>
              <a:pathLst>
                <a:path extrusionOk="0" h="301" w="301">
                  <a:moveTo>
                    <a:pt x="167" y="1"/>
                  </a:moveTo>
                  <a:cubicBezTo>
                    <a:pt x="67" y="1"/>
                    <a:pt x="0" y="67"/>
                    <a:pt x="0" y="168"/>
                  </a:cubicBezTo>
                  <a:cubicBezTo>
                    <a:pt x="0" y="234"/>
                    <a:pt x="67" y="301"/>
                    <a:pt x="167" y="301"/>
                  </a:cubicBezTo>
                  <a:cubicBezTo>
                    <a:pt x="234" y="301"/>
                    <a:pt x="301" y="234"/>
                    <a:pt x="301" y="168"/>
                  </a:cubicBezTo>
                  <a:cubicBezTo>
                    <a:pt x="301" y="67"/>
                    <a:pt x="234" y="1"/>
                    <a:pt x="167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60"/>
            <p:cNvSpPr/>
            <p:nvPr/>
          </p:nvSpPr>
          <p:spPr>
            <a:xfrm>
              <a:off x="2205382" y="1449141"/>
              <a:ext cx="6314" cy="4831"/>
            </a:xfrm>
            <a:custGeom>
              <a:rect b="b" l="l" r="r" t="t"/>
              <a:pathLst>
                <a:path extrusionOk="0" h="241" w="315">
                  <a:moveTo>
                    <a:pt x="181" y="1"/>
                  </a:moveTo>
                  <a:cubicBezTo>
                    <a:pt x="0" y="1"/>
                    <a:pt x="179" y="241"/>
                    <a:pt x="269" y="241"/>
                  </a:cubicBezTo>
                  <a:cubicBezTo>
                    <a:pt x="296" y="241"/>
                    <a:pt x="314" y="220"/>
                    <a:pt x="314" y="168"/>
                  </a:cubicBezTo>
                  <a:cubicBezTo>
                    <a:pt x="314" y="68"/>
                    <a:pt x="248" y="1"/>
                    <a:pt x="181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60"/>
            <p:cNvSpPr/>
            <p:nvPr/>
          </p:nvSpPr>
          <p:spPr>
            <a:xfrm>
              <a:off x="2221499" y="1457179"/>
              <a:ext cx="6916" cy="4250"/>
            </a:xfrm>
            <a:custGeom>
              <a:rect b="b" l="l" r="r" t="t"/>
              <a:pathLst>
                <a:path extrusionOk="0" h="212" w="345">
                  <a:moveTo>
                    <a:pt x="177" y="0"/>
                  </a:moveTo>
                  <a:cubicBezTo>
                    <a:pt x="0" y="0"/>
                    <a:pt x="188" y="211"/>
                    <a:pt x="289" y="211"/>
                  </a:cubicBezTo>
                  <a:cubicBezTo>
                    <a:pt x="321" y="211"/>
                    <a:pt x="344" y="190"/>
                    <a:pt x="344" y="134"/>
                  </a:cubicBezTo>
                  <a:cubicBezTo>
                    <a:pt x="344" y="67"/>
                    <a:pt x="277" y="0"/>
                    <a:pt x="177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60"/>
            <p:cNvSpPr/>
            <p:nvPr/>
          </p:nvSpPr>
          <p:spPr>
            <a:xfrm>
              <a:off x="2227051" y="1445312"/>
              <a:ext cx="6374" cy="5031"/>
            </a:xfrm>
            <a:custGeom>
              <a:rect b="b" l="l" r="r" t="t"/>
              <a:pathLst>
                <a:path extrusionOk="0" h="251" w="318">
                  <a:moveTo>
                    <a:pt x="151" y="0"/>
                  </a:moveTo>
                  <a:cubicBezTo>
                    <a:pt x="84" y="0"/>
                    <a:pt x="17" y="42"/>
                    <a:pt x="0" y="125"/>
                  </a:cubicBezTo>
                  <a:cubicBezTo>
                    <a:pt x="0" y="209"/>
                    <a:pt x="84" y="250"/>
                    <a:pt x="163" y="250"/>
                  </a:cubicBezTo>
                  <a:cubicBezTo>
                    <a:pt x="242" y="250"/>
                    <a:pt x="317" y="209"/>
                    <a:pt x="301" y="125"/>
                  </a:cubicBezTo>
                  <a:cubicBezTo>
                    <a:pt x="284" y="42"/>
                    <a:pt x="217" y="0"/>
                    <a:pt x="151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60"/>
            <p:cNvSpPr/>
            <p:nvPr/>
          </p:nvSpPr>
          <p:spPr>
            <a:xfrm>
              <a:off x="2108365" y="1477404"/>
              <a:ext cx="6715" cy="5031"/>
            </a:xfrm>
            <a:custGeom>
              <a:rect b="b" l="l" r="r" t="t"/>
              <a:pathLst>
                <a:path extrusionOk="0" h="251" w="335">
                  <a:moveTo>
                    <a:pt x="167" y="0"/>
                  </a:moveTo>
                  <a:cubicBezTo>
                    <a:pt x="101" y="0"/>
                    <a:pt x="34" y="42"/>
                    <a:pt x="17" y="125"/>
                  </a:cubicBezTo>
                  <a:cubicBezTo>
                    <a:pt x="1" y="209"/>
                    <a:pt x="84" y="250"/>
                    <a:pt x="167" y="250"/>
                  </a:cubicBezTo>
                  <a:cubicBezTo>
                    <a:pt x="251" y="250"/>
                    <a:pt x="334" y="209"/>
                    <a:pt x="317" y="125"/>
                  </a:cubicBezTo>
                  <a:cubicBezTo>
                    <a:pt x="301" y="42"/>
                    <a:pt x="234" y="0"/>
                    <a:pt x="167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60"/>
            <p:cNvSpPr/>
            <p:nvPr/>
          </p:nvSpPr>
          <p:spPr>
            <a:xfrm>
              <a:off x="2097119" y="1465197"/>
              <a:ext cx="6254" cy="4250"/>
            </a:xfrm>
            <a:custGeom>
              <a:rect b="b" l="l" r="r" t="t"/>
              <a:pathLst>
                <a:path extrusionOk="0" h="212" w="312">
                  <a:moveTo>
                    <a:pt x="178" y="0"/>
                  </a:moveTo>
                  <a:cubicBezTo>
                    <a:pt x="1" y="0"/>
                    <a:pt x="169" y="212"/>
                    <a:pt x="261" y="212"/>
                  </a:cubicBezTo>
                  <a:cubicBezTo>
                    <a:pt x="290" y="212"/>
                    <a:pt x="311" y="190"/>
                    <a:pt x="311" y="134"/>
                  </a:cubicBezTo>
                  <a:cubicBezTo>
                    <a:pt x="311" y="67"/>
                    <a:pt x="245" y="0"/>
                    <a:pt x="178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60"/>
            <p:cNvSpPr/>
            <p:nvPr/>
          </p:nvSpPr>
          <p:spPr>
            <a:xfrm>
              <a:off x="1912785" y="1258393"/>
              <a:ext cx="233384" cy="370973"/>
            </a:xfrm>
            <a:custGeom>
              <a:rect b="b" l="l" r="r" t="t"/>
              <a:pathLst>
                <a:path extrusionOk="0" h="18507" w="11643">
                  <a:moveTo>
                    <a:pt x="7542" y="0"/>
                  </a:moveTo>
                  <a:cubicBezTo>
                    <a:pt x="6218" y="0"/>
                    <a:pt x="4894" y="335"/>
                    <a:pt x="3703" y="1011"/>
                  </a:cubicBezTo>
                  <a:cubicBezTo>
                    <a:pt x="1302" y="2512"/>
                    <a:pt x="1" y="5314"/>
                    <a:pt x="434" y="8116"/>
                  </a:cubicBezTo>
                  <a:cubicBezTo>
                    <a:pt x="568" y="8716"/>
                    <a:pt x="668" y="9350"/>
                    <a:pt x="701" y="9984"/>
                  </a:cubicBezTo>
                  <a:cubicBezTo>
                    <a:pt x="668" y="10518"/>
                    <a:pt x="434" y="11085"/>
                    <a:pt x="401" y="11652"/>
                  </a:cubicBezTo>
                  <a:cubicBezTo>
                    <a:pt x="368" y="12853"/>
                    <a:pt x="1168" y="13920"/>
                    <a:pt x="2002" y="14787"/>
                  </a:cubicBezTo>
                  <a:cubicBezTo>
                    <a:pt x="2802" y="15619"/>
                    <a:pt x="3448" y="18506"/>
                    <a:pt x="4500" y="18506"/>
                  </a:cubicBezTo>
                  <a:cubicBezTo>
                    <a:pt x="4545" y="18506"/>
                    <a:pt x="4591" y="18501"/>
                    <a:pt x="4637" y="18490"/>
                  </a:cubicBezTo>
                  <a:cubicBezTo>
                    <a:pt x="6005" y="17389"/>
                    <a:pt x="6005" y="16789"/>
                    <a:pt x="5972" y="14687"/>
                  </a:cubicBezTo>
                  <a:cubicBezTo>
                    <a:pt x="5938" y="12419"/>
                    <a:pt x="6572" y="9684"/>
                    <a:pt x="5571" y="8249"/>
                  </a:cubicBezTo>
                  <a:cubicBezTo>
                    <a:pt x="8740" y="7182"/>
                    <a:pt x="11008" y="4447"/>
                    <a:pt x="11409" y="1144"/>
                  </a:cubicBezTo>
                  <a:lnTo>
                    <a:pt x="11642" y="1144"/>
                  </a:lnTo>
                  <a:cubicBezTo>
                    <a:pt x="10382" y="385"/>
                    <a:pt x="8962" y="0"/>
                    <a:pt x="754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60"/>
            <p:cNvSpPr/>
            <p:nvPr/>
          </p:nvSpPr>
          <p:spPr>
            <a:xfrm>
              <a:off x="1920803" y="1275311"/>
              <a:ext cx="215323" cy="176536"/>
            </a:xfrm>
            <a:custGeom>
              <a:rect b="b" l="l" r="r" t="t"/>
              <a:pathLst>
                <a:path extrusionOk="0" h="8807" w="10742">
                  <a:moveTo>
                    <a:pt x="10742" y="0"/>
                  </a:moveTo>
                  <a:lnTo>
                    <a:pt x="10742" y="0"/>
                  </a:lnTo>
                  <a:cubicBezTo>
                    <a:pt x="10725" y="17"/>
                    <a:pt x="10709" y="42"/>
                    <a:pt x="10692" y="67"/>
                  </a:cubicBezTo>
                  <a:lnTo>
                    <a:pt x="10692" y="67"/>
                  </a:lnTo>
                  <a:lnTo>
                    <a:pt x="10742" y="0"/>
                  </a:lnTo>
                  <a:close/>
                  <a:moveTo>
                    <a:pt x="10692" y="67"/>
                  </a:moveTo>
                  <a:lnTo>
                    <a:pt x="10642" y="133"/>
                  </a:lnTo>
                  <a:cubicBezTo>
                    <a:pt x="10659" y="117"/>
                    <a:pt x="10675" y="92"/>
                    <a:pt x="10692" y="67"/>
                  </a:cubicBezTo>
                  <a:close/>
                  <a:moveTo>
                    <a:pt x="10642" y="133"/>
                  </a:moveTo>
                  <a:lnTo>
                    <a:pt x="10375" y="467"/>
                  </a:lnTo>
                  <a:cubicBezTo>
                    <a:pt x="10041" y="901"/>
                    <a:pt x="9674" y="1268"/>
                    <a:pt x="9308" y="1635"/>
                  </a:cubicBezTo>
                  <a:cubicBezTo>
                    <a:pt x="8707" y="2168"/>
                    <a:pt x="8073" y="2635"/>
                    <a:pt x="7373" y="3002"/>
                  </a:cubicBezTo>
                  <a:cubicBezTo>
                    <a:pt x="6973" y="3202"/>
                    <a:pt x="6539" y="3402"/>
                    <a:pt x="6105" y="3536"/>
                  </a:cubicBezTo>
                  <a:cubicBezTo>
                    <a:pt x="5638" y="3703"/>
                    <a:pt x="5138" y="3836"/>
                    <a:pt x="4671" y="3970"/>
                  </a:cubicBezTo>
                  <a:cubicBezTo>
                    <a:pt x="4171" y="4103"/>
                    <a:pt x="3670" y="4236"/>
                    <a:pt x="3203" y="4370"/>
                  </a:cubicBezTo>
                  <a:cubicBezTo>
                    <a:pt x="2770" y="4537"/>
                    <a:pt x="2336" y="4737"/>
                    <a:pt x="1969" y="5004"/>
                  </a:cubicBezTo>
                  <a:cubicBezTo>
                    <a:pt x="1602" y="5237"/>
                    <a:pt x="1268" y="5537"/>
                    <a:pt x="968" y="5838"/>
                  </a:cubicBezTo>
                  <a:cubicBezTo>
                    <a:pt x="701" y="6104"/>
                    <a:pt x="501" y="6405"/>
                    <a:pt x="334" y="6738"/>
                  </a:cubicBezTo>
                  <a:cubicBezTo>
                    <a:pt x="68" y="7205"/>
                    <a:pt x="1" y="7772"/>
                    <a:pt x="101" y="8306"/>
                  </a:cubicBezTo>
                  <a:cubicBezTo>
                    <a:pt x="134" y="8439"/>
                    <a:pt x="201" y="8573"/>
                    <a:pt x="301" y="8706"/>
                  </a:cubicBezTo>
                  <a:cubicBezTo>
                    <a:pt x="334" y="8740"/>
                    <a:pt x="368" y="8773"/>
                    <a:pt x="401" y="8806"/>
                  </a:cubicBezTo>
                  <a:cubicBezTo>
                    <a:pt x="268" y="8673"/>
                    <a:pt x="168" y="8473"/>
                    <a:pt x="134" y="8273"/>
                  </a:cubicBezTo>
                  <a:cubicBezTo>
                    <a:pt x="34" y="7772"/>
                    <a:pt x="134" y="7239"/>
                    <a:pt x="368" y="6772"/>
                  </a:cubicBezTo>
                  <a:cubicBezTo>
                    <a:pt x="535" y="6438"/>
                    <a:pt x="768" y="6138"/>
                    <a:pt x="1035" y="5871"/>
                  </a:cubicBezTo>
                  <a:cubicBezTo>
                    <a:pt x="1302" y="5571"/>
                    <a:pt x="1635" y="5304"/>
                    <a:pt x="1969" y="5070"/>
                  </a:cubicBezTo>
                  <a:cubicBezTo>
                    <a:pt x="2369" y="4803"/>
                    <a:pt x="2803" y="4603"/>
                    <a:pt x="3237" y="4470"/>
                  </a:cubicBezTo>
                  <a:cubicBezTo>
                    <a:pt x="3704" y="4303"/>
                    <a:pt x="4171" y="4170"/>
                    <a:pt x="4671" y="4036"/>
                  </a:cubicBezTo>
                  <a:cubicBezTo>
                    <a:pt x="5171" y="3903"/>
                    <a:pt x="5672" y="3803"/>
                    <a:pt x="6105" y="3636"/>
                  </a:cubicBezTo>
                  <a:cubicBezTo>
                    <a:pt x="6572" y="3469"/>
                    <a:pt x="7006" y="3269"/>
                    <a:pt x="7406" y="3069"/>
                  </a:cubicBezTo>
                  <a:cubicBezTo>
                    <a:pt x="8107" y="2702"/>
                    <a:pt x="8740" y="2235"/>
                    <a:pt x="9341" y="1701"/>
                  </a:cubicBezTo>
                  <a:cubicBezTo>
                    <a:pt x="9741" y="1334"/>
                    <a:pt x="10075" y="934"/>
                    <a:pt x="10408" y="500"/>
                  </a:cubicBezTo>
                  <a:cubicBezTo>
                    <a:pt x="10508" y="334"/>
                    <a:pt x="10608" y="234"/>
                    <a:pt x="10642" y="133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60"/>
            <p:cNvSpPr/>
            <p:nvPr/>
          </p:nvSpPr>
          <p:spPr>
            <a:xfrm>
              <a:off x="1918138" y="1277977"/>
              <a:ext cx="215985" cy="117023"/>
            </a:xfrm>
            <a:custGeom>
              <a:rect b="b" l="l" r="r" t="t"/>
              <a:pathLst>
                <a:path extrusionOk="0" h="5838" w="10775">
                  <a:moveTo>
                    <a:pt x="10775" y="0"/>
                  </a:moveTo>
                  <a:lnTo>
                    <a:pt x="10508" y="267"/>
                  </a:lnTo>
                  <a:cubicBezTo>
                    <a:pt x="10241" y="467"/>
                    <a:pt x="9908" y="801"/>
                    <a:pt x="9441" y="1168"/>
                  </a:cubicBezTo>
                  <a:cubicBezTo>
                    <a:pt x="8907" y="1602"/>
                    <a:pt x="8340" y="1935"/>
                    <a:pt x="7706" y="2202"/>
                  </a:cubicBezTo>
                  <a:cubicBezTo>
                    <a:pt x="7306" y="2335"/>
                    <a:pt x="6939" y="2436"/>
                    <a:pt x="6538" y="2502"/>
                  </a:cubicBezTo>
                  <a:cubicBezTo>
                    <a:pt x="6105" y="2602"/>
                    <a:pt x="5705" y="2669"/>
                    <a:pt x="5238" y="2736"/>
                  </a:cubicBezTo>
                  <a:cubicBezTo>
                    <a:pt x="4404" y="2836"/>
                    <a:pt x="3570" y="3003"/>
                    <a:pt x="2769" y="3236"/>
                  </a:cubicBezTo>
                  <a:cubicBezTo>
                    <a:pt x="2135" y="3470"/>
                    <a:pt x="1502" y="3803"/>
                    <a:pt x="1001" y="4270"/>
                  </a:cubicBezTo>
                  <a:cubicBezTo>
                    <a:pt x="634" y="4570"/>
                    <a:pt x="367" y="4937"/>
                    <a:pt x="167" y="5371"/>
                  </a:cubicBezTo>
                  <a:cubicBezTo>
                    <a:pt x="101" y="5471"/>
                    <a:pt x="67" y="5604"/>
                    <a:pt x="34" y="5705"/>
                  </a:cubicBezTo>
                  <a:cubicBezTo>
                    <a:pt x="0" y="5771"/>
                    <a:pt x="0" y="5805"/>
                    <a:pt x="0" y="5838"/>
                  </a:cubicBezTo>
                  <a:cubicBezTo>
                    <a:pt x="0" y="5838"/>
                    <a:pt x="0" y="5805"/>
                    <a:pt x="34" y="5738"/>
                  </a:cubicBezTo>
                  <a:cubicBezTo>
                    <a:pt x="67" y="5604"/>
                    <a:pt x="134" y="5504"/>
                    <a:pt x="201" y="5371"/>
                  </a:cubicBezTo>
                  <a:cubicBezTo>
                    <a:pt x="401" y="4971"/>
                    <a:pt x="701" y="4604"/>
                    <a:pt x="1035" y="4304"/>
                  </a:cubicBezTo>
                  <a:cubicBezTo>
                    <a:pt x="1568" y="3870"/>
                    <a:pt x="2169" y="3536"/>
                    <a:pt x="2836" y="3336"/>
                  </a:cubicBezTo>
                  <a:cubicBezTo>
                    <a:pt x="3636" y="3069"/>
                    <a:pt x="4437" y="2903"/>
                    <a:pt x="5271" y="2802"/>
                  </a:cubicBezTo>
                  <a:cubicBezTo>
                    <a:pt x="5738" y="2736"/>
                    <a:pt x="6138" y="2669"/>
                    <a:pt x="6572" y="2602"/>
                  </a:cubicBezTo>
                  <a:cubicBezTo>
                    <a:pt x="6972" y="2536"/>
                    <a:pt x="7339" y="2436"/>
                    <a:pt x="7739" y="2269"/>
                  </a:cubicBezTo>
                  <a:cubicBezTo>
                    <a:pt x="8373" y="2002"/>
                    <a:pt x="8974" y="1668"/>
                    <a:pt x="9507" y="1201"/>
                  </a:cubicBezTo>
                  <a:cubicBezTo>
                    <a:pt x="9874" y="934"/>
                    <a:pt x="10208" y="601"/>
                    <a:pt x="10541" y="267"/>
                  </a:cubicBezTo>
                  <a:cubicBezTo>
                    <a:pt x="10641" y="167"/>
                    <a:pt x="10741" y="67"/>
                    <a:pt x="1077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60"/>
            <p:cNvSpPr/>
            <p:nvPr/>
          </p:nvSpPr>
          <p:spPr>
            <a:xfrm>
              <a:off x="2135445" y="1205474"/>
              <a:ext cx="90964" cy="72523"/>
            </a:xfrm>
            <a:custGeom>
              <a:rect b="b" l="l" r="r" t="t"/>
              <a:pathLst>
                <a:path extrusionOk="0" h="3618" w="4538">
                  <a:moveTo>
                    <a:pt x="4469" y="0"/>
                  </a:moveTo>
                  <a:cubicBezTo>
                    <a:pt x="4422" y="0"/>
                    <a:pt x="4370" y="15"/>
                    <a:pt x="4304" y="15"/>
                  </a:cubicBezTo>
                  <a:cubicBezTo>
                    <a:pt x="4204" y="15"/>
                    <a:pt x="4137" y="15"/>
                    <a:pt x="4037" y="48"/>
                  </a:cubicBezTo>
                  <a:cubicBezTo>
                    <a:pt x="3903" y="48"/>
                    <a:pt x="3770" y="82"/>
                    <a:pt x="3670" y="115"/>
                  </a:cubicBezTo>
                  <a:cubicBezTo>
                    <a:pt x="3503" y="148"/>
                    <a:pt x="3370" y="182"/>
                    <a:pt x="3203" y="248"/>
                  </a:cubicBezTo>
                  <a:cubicBezTo>
                    <a:pt x="3036" y="315"/>
                    <a:pt x="2869" y="382"/>
                    <a:pt x="2736" y="449"/>
                  </a:cubicBezTo>
                  <a:cubicBezTo>
                    <a:pt x="2002" y="782"/>
                    <a:pt x="1335" y="1316"/>
                    <a:pt x="834" y="1950"/>
                  </a:cubicBezTo>
                  <a:cubicBezTo>
                    <a:pt x="734" y="2083"/>
                    <a:pt x="634" y="2216"/>
                    <a:pt x="534" y="2350"/>
                  </a:cubicBezTo>
                  <a:cubicBezTo>
                    <a:pt x="434" y="2483"/>
                    <a:pt x="367" y="2617"/>
                    <a:pt x="301" y="2784"/>
                  </a:cubicBezTo>
                  <a:cubicBezTo>
                    <a:pt x="234" y="2917"/>
                    <a:pt x="201" y="3017"/>
                    <a:pt x="167" y="3117"/>
                  </a:cubicBezTo>
                  <a:cubicBezTo>
                    <a:pt x="101" y="3217"/>
                    <a:pt x="67" y="3284"/>
                    <a:pt x="67" y="3384"/>
                  </a:cubicBezTo>
                  <a:cubicBezTo>
                    <a:pt x="34" y="3484"/>
                    <a:pt x="1" y="3551"/>
                    <a:pt x="1" y="3617"/>
                  </a:cubicBezTo>
                  <a:cubicBezTo>
                    <a:pt x="1" y="3617"/>
                    <a:pt x="101" y="3284"/>
                    <a:pt x="367" y="2784"/>
                  </a:cubicBezTo>
                  <a:cubicBezTo>
                    <a:pt x="434" y="2683"/>
                    <a:pt x="501" y="2550"/>
                    <a:pt x="601" y="2417"/>
                  </a:cubicBezTo>
                  <a:cubicBezTo>
                    <a:pt x="701" y="2250"/>
                    <a:pt x="801" y="2116"/>
                    <a:pt x="901" y="1983"/>
                  </a:cubicBezTo>
                  <a:cubicBezTo>
                    <a:pt x="1402" y="1383"/>
                    <a:pt x="2035" y="849"/>
                    <a:pt x="2769" y="515"/>
                  </a:cubicBezTo>
                  <a:cubicBezTo>
                    <a:pt x="2903" y="449"/>
                    <a:pt x="3069" y="382"/>
                    <a:pt x="3236" y="315"/>
                  </a:cubicBezTo>
                  <a:cubicBezTo>
                    <a:pt x="3370" y="248"/>
                    <a:pt x="3503" y="215"/>
                    <a:pt x="3670" y="182"/>
                  </a:cubicBezTo>
                  <a:cubicBezTo>
                    <a:pt x="4204" y="48"/>
                    <a:pt x="4537" y="15"/>
                    <a:pt x="4537" y="15"/>
                  </a:cubicBezTo>
                  <a:cubicBezTo>
                    <a:pt x="4515" y="4"/>
                    <a:pt x="4493" y="0"/>
                    <a:pt x="446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60"/>
            <p:cNvSpPr/>
            <p:nvPr/>
          </p:nvSpPr>
          <p:spPr>
            <a:xfrm>
              <a:off x="2143463" y="1273186"/>
              <a:ext cx="159157" cy="240179"/>
            </a:xfrm>
            <a:custGeom>
              <a:rect b="b" l="l" r="r" t="t"/>
              <a:pathLst>
                <a:path extrusionOk="0" h="11982" w="7940">
                  <a:moveTo>
                    <a:pt x="36" y="772"/>
                  </a:moveTo>
                  <a:lnTo>
                    <a:pt x="34" y="773"/>
                  </a:lnTo>
                  <a:lnTo>
                    <a:pt x="1" y="807"/>
                  </a:lnTo>
                  <a:cubicBezTo>
                    <a:pt x="12" y="795"/>
                    <a:pt x="24" y="783"/>
                    <a:pt x="36" y="772"/>
                  </a:cubicBezTo>
                  <a:close/>
                  <a:moveTo>
                    <a:pt x="2147" y="1"/>
                  </a:moveTo>
                  <a:cubicBezTo>
                    <a:pt x="1583" y="1"/>
                    <a:pt x="1048" y="136"/>
                    <a:pt x="568" y="406"/>
                  </a:cubicBezTo>
                  <a:cubicBezTo>
                    <a:pt x="351" y="499"/>
                    <a:pt x="191" y="621"/>
                    <a:pt x="36" y="772"/>
                  </a:cubicBezTo>
                  <a:lnTo>
                    <a:pt x="36" y="772"/>
                  </a:lnTo>
                  <a:lnTo>
                    <a:pt x="134" y="706"/>
                  </a:lnTo>
                  <a:cubicBezTo>
                    <a:pt x="268" y="606"/>
                    <a:pt x="401" y="506"/>
                    <a:pt x="568" y="440"/>
                  </a:cubicBezTo>
                  <a:cubicBezTo>
                    <a:pt x="1102" y="173"/>
                    <a:pt x="1702" y="39"/>
                    <a:pt x="2336" y="39"/>
                  </a:cubicBezTo>
                  <a:cubicBezTo>
                    <a:pt x="2736" y="73"/>
                    <a:pt x="3170" y="173"/>
                    <a:pt x="3537" y="340"/>
                  </a:cubicBezTo>
                  <a:cubicBezTo>
                    <a:pt x="4471" y="740"/>
                    <a:pt x="5171" y="1574"/>
                    <a:pt x="5438" y="2541"/>
                  </a:cubicBezTo>
                  <a:cubicBezTo>
                    <a:pt x="5571" y="3108"/>
                    <a:pt x="5638" y="3675"/>
                    <a:pt x="5605" y="4242"/>
                  </a:cubicBezTo>
                  <a:cubicBezTo>
                    <a:pt x="5571" y="4843"/>
                    <a:pt x="5605" y="5410"/>
                    <a:pt x="5638" y="5977"/>
                  </a:cubicBezTo>
                  <a:cubicBezTo>
                    <a:pt x="5772" y="7011"/>
                    <a:pt x="6205" y="7978"/>
                    <a:pt x="6839" y="8812"/>
                  </a:cubicBezTo>
                  <a:cubicBezTo>
                    <a:pt x="7139" y="9112"/>
                    <a:pt x="7406" y="9446"/>
                    <a:pt x="7640" y="9780"/>
                  </a:cubicBezTo>
                  <a:cubicBezTo>
                    <a:pt x="7740" y="9946"/>
                    <a:pt x="7806" y="10113"/>
                    <a:pt x="7840" y="10280"/>
                  </a:cubicBezTo>
                  <a:cubicBezTo>
                    <a:pt x="7840" y="10447"/>
                    <a:pt x="7840" y="10614"/>
                    <a:pt x="7806" y="10780"/>
                  </a:cubicBezTo>
                  <a:cubicBezTo>
                    <a:pt x="7706" y="11014"/>
                    <a:pt x="7606" y="11247"/>
                    <a:pt x="7439" y="11447"/>
                  </a:cubicBezTo>
                  <a:cubicBezTo>
                    <a:pt x="7306" y="11648"/>
                    <a:pt x="7206" y="11748"/>
                    <a:pt x="7106" y="11848"/>
                  </a:cubicBezTo>
                  <a:lnTo>
                    <a:pt x="7039" y="11948"/>
                  </a:lnTo>
                  <a:lnTo>
                    <a:pt x="7006" y="11981"/>
                  </a:lnTo>
                  <a:lnTo>
                    <a:pt x="7073" y="11981"/>
                  </a:lnTo>
                  <a:lnTo>
                    <a:pt x="7173" y="11881"/>
                  </a:lnTo>
                  <a:cubicBezTo>
                    <a:pt x="7273" y="11748"/>
                    <a:pt x="7373" y="11614"/>
                    <a:pt x="7473" y="11481"/>
                  </a:cubicBezTo>
                  <a:cubicBezTo>
                    <a:pt x="7640" y="11281"/>
                    <a:pt x="7773" y="11047"/>
                    <a:pt x="7873" y="10780"/>
                  </a:cubicBezTo>
                  <a:cubicBezTo>
                    <a:pt x="7906" y="10647"/>
                    <a:pt x="7940" y="10447"/>
                    <a:pt x="7906" y="10280"/>
                  </a:cubicBezTo>
                  <a:cubicBezTo>
                    <a:pt x="7873" y="10113"/>
                    <a:pt x="7806" y="9913"/>
                    <a:pt x="7740" y="9780"/>
                  </a:cubicBezTo>
                  <a:cubicBezTo>
                    <a:pt x="7473" y="9413"/>
                    <a:pt x="7206" y="9079"/>
                    <a:pt x="6939" y="8779"/>
                  </a:cubicBezTo>
                  <a:cubicBezTo>
                    <a:pt x="6639" y="8379"/>
                    <a:pt x="6372" y="7978"/>
                    <a:pt x="6205" y="7511"/>
                  </a:cubicBezTo>
                  <a:cubicBezTo>
                    <a:pt x="5972" y="7011"/>
                    <a:pt x="5838" y="6511"/>
                    <a:pt x="5772" y="5977"/>
                  </a:cubicBezTo>
                  <a:cubicBezTo>
                    <a:pt x="5705" y="5410"/>
                    <a:pt x="5705" y="4843"/>
                    <a:pt x="5738" y="4276"/>
                  </a:cubicBezTo>
                  <a:cubicBezTo>
                    <a:pt x="5772" y="3675"/>
                    <a:pt x="5705" y="3108"/>
                    <a:pt x="5571" y="2541"/>
                  </a:cubicBezTo>
                  <a:cubicBezTo>
                    <a:pt x="5405" y="2007"/>
                    <a:pt x="5138" y="1507"/>
                    <a:pt x="4771" y="1107"/>
                  </a:cubicBezTo>
                  <a:cubicBezTo>
                    <a:pt x="4437" y="740"/>
                    <a:pt x="4037" y="473"/>
                    <a:pt x="3570" y="273"/>
                  </a:cubicBezTo>
                  <a:cubicBezTo>
                    <a:pt x="3203" y="106"/>
                    <a:pt x="2769" y="6"/>
                    <a:pt x="2336" y="6"/>
                  </a:cubicBezTo>
                  <a:cubicBezTo>
                    <a:pt x="2272" y="3"/>
                    <a:pt x="2209" y="1"/>
                    <a:pt x="214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60"/>
            <p:cNvSpPr/>
            <p:nvPr/>
          </p:nvSpPr>
          <p:spPr>
            <a:xfrm>
              <a:off x="1890716" y="1264607"/>
              <a:ext cx="236050" cy="191911"/>
            </a:xfrm>
            <a:custGeom>
              <a:rect b="b" l="l" r="r" t="t"/>
              <a:pathLst>
                <a:path extrusionOk="0" h="9574" w="11776">
                  <a:moveTo>
                    <a:pt x="11776" y="0"/>
                  </a:moveTo>
                  <a:cubicBezTo>
                    <a:pt x="11764" y="23"/>
                    <a:pt x="11752" y="47"/>
                    <a:pt x="11740" y="70"/>
                  </a:cubicBezTo>
                  <a:lnTo>
                    <a:pt x="11740" y="70"/>
                  </a:lnTo>
                  <a:lnTo>
                    <a:pt x="11776" y="34"/>
                  </a:lnTo>
                  <a:lnTo>
                    <a:pt x="11776" y="0"/>
                  </a:lnTo>
                  <a:close/>
                  <a:moveTo>
                    <a:pt x="11740" y="70"/>
                  </a:moveTo>
                  <a:lnTo>
                    <a:pt x="11676" y="134"/>
                  </a:lnTo>
                  <a:cubicBezTo>
                    <a:pt x="11576" y="301"/>
                    <a:pt x="11476" y="434"/>
                    <a:pt x="11342" y="567"/>
                  </a:cubicBezTo>
                  <a:cubicBezTo>
                    <a:pt x="10875" y="1001"/>
                    <a:pt x="10308" y="1368"/>
                    <a:pt x="9674" y="1601"/>
                  </a:cubicBezTo>
                  <a:cubicBezTo>
                    <a:pt x="9241" y="1735"/>
                    <a:pt x="8807" y="1868"/>
                    <a:pt x="8373" y="1935"/>
                  </a:cubicBezTo>
                  <a:cubicBezTo>
                    <a:pt x="7873" y="2035"/>
                    <a:pt x="7373" y="2068"/>
                    <a:pt x="6806" y="2102"/>
                  </a:cubicBezTo>
                  <a:cubicBezTo>
                    <a:pt x="6272" y="2169"/>
                    <a:pt x="5705" y="2169"/>
                    <a:pt x="5104" y="2235"/>
                  </a:cubicBezTo>
                  <a:cubicBezTo>
                    <a:pt x="4471" y="2302"/>
                    <a:pt x="3870" y="2402"/>
                    <a:pt x="3270" y="2569"/>
                  </a:cubicBezTo>
                  <a:cubicBezTo>
                    <a:pt x="2669" y="2736"/>
                    <a:pt x="2102" y="3036"/>
                    <a:pt x="1602" y="3403"/>
                  </a:cubicBezTo>
                  <a:cubicBezTo>
                    <a:pt x="1135" y="3770"/>
                    <a:pt x="768" y="4203"/>
                    <a:pt x="501" y="4737"/>
                  </a:cubicBezTo>
                  <a:cubicBezTo>
                    <a:pt x="68" y="5638"/>
                    <a:pt x="1" y="6672"/>
                    <a:pt x="334" y="7606"/>
                  </a:cubicBezTo>
                  <a:cubicBezTo>
                    <a:pt x="568" y="8240"/>
                    <a:pt x="968" y="8773"/>
                    <a:pt x="1502" y="9207"/>
                  </a:cubicBezTo>
                  <a:cubicBezTo>
                    <a:pt x="1635" y="9307"/>
                    <a:pt x="1769" y="9407"/>
                    <a:pt x="1936" y="9507"/>
                  </a:cubicBezTo>
                  <a:lnTo>
                    <a:pt x="2069" y="9574"/>
                  </a:lnTo>
                  <a:lnTo>
                    <a:pt x="2102" y="9574"/>
                  </a:lnTo>
                  <a:lnTo>
                    <a:pt x="2069" y="9540"/>
                  </a:lnTo>
                  <a:lnTo>
                    <a:pt x="1936" y="9474"/>
                  </a:lnTo>
                  <a:cubicBezTo>
                    <a:pt x="1802" y="9374"/>
                    <a:pt x="1669" y="9274"/>
                    <a:pt x="1535" y="9140"/>
                  </a:cubicBezTo>
                  <a:cubicBezTo>
                    <a:pt x="1035" y="8740"/>
                    <a:pt x="635" y="8173"/>
                    <a:pt x="434" y="7572"/>
                  </a:cubicBezTo>
                  <a:cubicBezTo>
                    <a:pt x="101" y="6638"/>
                    <a:pt x="168" y="5638"/>
                    <a:pt x="601" y="4737"/>
                  </a:cubicBezTo>
                  <a:cubicBezTo>
                    <a:pt x="835" y="4237"/>
                    <a:pt x="1202" y="3803"/>
                    <a:pt x="1669" y="3436"/>
                  </a:cubicBezTo>
                  <a:cubicBezTo>
                    <a:pt x="2169" y="3103"/>
                    <a:pt x="2703" y="2802"/>
                    <a:pt x="3303" y="2636"/>
                  </a:cubicBezTo>
                  <a:cubicBezTo>
                    <a:pt x="4471" y="2369"/>
                    <a:pt x="5638" y="2202"/>
                    <a:pt x="6839" y="2202"/>
                  </a:cubicBezTo>
                  <a:cubicBezTo>
                    <a:pt x="7373" y="2169"/>
                    <a:pt x="7873" y="2102"/>
                    <a:pt x="8407" y="2002"/>
                  </a:cubicBezTo>
                  <a:cubicBezTo>
                    <a:pt x="8840" y="1935"/>
                    <a:pt x="9274" y="1802"/>
                    <a:pt x="9708" y="1635"/>
                  </a:cubicBezTo>
                  <a:cubicBezTo>
                    <a:pt x="10342" y="1401"/>
                    <a:pt x="10909" y="1034"/>
                    <a:pt x="11376" y="567"/>
                  </a:cubicBezTo>
                  <a:cubicBezTo>
                    <a:pt x="11523" y="420"/>
                    <a:pt x="11644" y="246"/>
                    <a:pt x="11740" y="7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60"/>
            <p:cNvSpPr/>
            <p:nvPr/>
          </p:nvSpPr>
          <p:spPr>
            <a:xfrm>
              <a:off x="2155510" y="1518918"/>
              <a:ext cx="31451" cy="32774"/>
            </a:xfrm>
            <a:custGeom>
              <a:rect b="b" l="l" r="r" t="t"/>
              <a:pathLst>
                <a:path extrusionOk="0" h="1635" w="1569">
                  <a:moveTo>
                    <a:pt x="839" y="0"/>
                  </a:moveTo>
                  <a:cubicBezTo>
                    <a:pt x="772" y="0"/>
                    <a:pt x="703" y="9"/>
                    <a:pt x="634" y="22"/>
                  </a:cubicBezTo>
                  <a:cubicBezTo>
                    <a:pt x="434" y="22"/>
                    <a:pt x="267" y="156"/>
                    <a:pt x="167" y="323"/>
                  </a:cubicBezTo>
                  <a:cubicBezTo>
                    <a:pt x="34" y="523"/>
                    <a:pt x="0" y="756"/>
                    <a:pt x="67" y="990"/>
                  </a:cubicBezTo>
                  <a:cubicBezTo>
                    <a:pt x="134" y="1157"/>
                    <a:pt x="234" y="1290"/>
                    <a:pt x="367" y="1423"/>
                  </a:cubicBezTo>
                  <a:cubicBezTo>
                    <a:pt x="550" y="1580"/>
                    <a:pt x="713" y="1635"/>
                    <a:pt x="775" y="1635"/>
                  </a:cubicBezTo>
                  <a:cubicBezTo>
                    <a:pt x="792" y="1635"/>
                    <a:pt x="801" y="1631"/>
                    <a:pt x="801" y="1624"/>
                  </a:cubicBezTo>
                  <a:cubicBezTo>
                    <a:pt x="801" y="1590"/>
                    <a:pt x="634" y="1523"/>
                    <a:pt x="467" y="1257"/>
                  </a:cubicBezTo>
                  <a:cubicBezTo>
                    <a:pt x="367" y="1157"/>
                    <a:pt x="300" y="1023"/>
                    <a:pt x="267" y="890"/>
                  </a:cubicBezTo>
                  <a:cubicBezTo>
                    <a:pt x="200" y="723"/>
                    <a:pt x="234" y="523"/>
                    <a:pt x="334" y="389"/>
                  </a:cubicBezTo>
                  <a:cubicBezTo>
                    <a:pt x="451" y="226"/>
                    <a:pt x="616" y="144"/>
                    <a:pt x="797" y="144"/>
                  </a:cubicBezTo>
                  <a:cubicBezTo>
                    <a:pt x="874" y="144"/>
                    <a:pt x="954" y="159"/>
                    <a:pt x="1034" y="189"/>
                  </a:cubicBezTo>
                  <a:cubicBezTo>
                    <a:pt x="1268" y="256"/>
                    <a:pt x="1435" y="323"/>
                    <a:pt x="1535" y="356"/>
                  </a:cubicBezTo>
                  <a:cubicBezTo>
                    <a:pt x="1535" y="423"/>
                    <a:pt x="1568" y="423"/>
                    <a:pt x="1568" y="423"/>
                  </a:cubicBezTo>
                  <a:lnTo>
                    <a:pt x="1568" y="356"/>
                  </a:lnTo>
                  <a:cubicBezTo>
                    <a:pt x="1435" y="223"/>
                    <a:pt x="1268" y="122"/>
                    <a:pt x="1101" y="56"/>
                  </a:cubicBezTo>
                  <a:cubicBezTo>
                    <a:pt x="1023" y="17"/>
                    <a:pt x="933" y="0"/>
                    <a:pt x="8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60"/>
            <p:cNvSpPr/>
            <p:nvPr/>
          </p:nvSpPr>
          <p:spPr>
            <a:xfrm>
              <a:off x="1902081" y="1287999"/>
              <a:ext cx="234045" cy="458710"/>
            </a:xfrm>
            <a:custGeom>
              <a:rect b="b" l="l" r="r" t="t"/>
              <a:pathLst>
                <a:path extrusionOk="0" h="22884" w="11676">
                  <a:moveTo>
                    <a:pt x="11676" y="1"/>
                  </a:moveTo>
                  <a:cubicBezTo>
                    <a:pt x="11643" y="1"/>
                    <a:pt x="11576" y="434"/>
                    <a:pt x="11342" y="1135"/>
                  </a:cubicBezTo>
                  <a:cubicBezTo>
                    <a:pt x="10975" y="2136"/>
                    <a:pt x="10442" y="3036"/>
                    <a:pt x="9775" y="3870"/>
                  </a:cubicBezTo>
                  <a:cubicBezTo>
                    <a:pt x="8774" y="5071"/>
                    <a:pt x="7473" y="6038"/>
                    <a:pt x="6005" y="6606"/>
                  </a:cubicBezTo>
                  <a:cubicBezTo>
                    <a:pt x="5205" y="6939"/>
                    <a:pt x="4271" y="7073"/>
                    <a:pt x="3337" y="7406"/>
                  </a:cubicBezTo>
                  <a:cubicBezTo>
                    <a:pt x="2336" y="7706"/>
                    <a:pt x="1502" y="8340"/>
                    <a:pt x="902" y="9207"/>
                  </a:cubicBezTo>
                  <a:cubicBezTo>
                    <a:pt x="301" y="10041"/>
                    <a:pt x="1" y="11042"/>
                    <a:pt x="68" y="12076"/>
                  </a:cubicBezTo>
                  <a:cubicBezTo>
                    <a:pt x="101" y="13043"/>
                    <a:pt x="435" y="13977"/>
                    <a:pt x="1002" y="14745"/>
                  </a:cubicBezTo>
                  <a:cubicBezTo>
                    <a:pt x="1135" y="14911"/>
                    <a:pt x="1268" y="15078"/>
                    <a:pt x="1435" y="15245"/>
                  </a:cubicBezTo>
                  <a:cubicBezTo>
                    <a:pt x="1602" y="15412"/>
                    <a:pt x="1735" y="15545"/>
                    <a:pt x="1869" y="15745"/>
                  </a:cubicBezTo>
                  <a:cubicBezTo>
                    <a:pt x="2102" y="16046"/>
                    <a:pt x="2303" y="16413"/>
                    <a:pt x="2436" y="16779"/>
                  </a:cubicBezTo>
                  <a:cubicBezTo>
                    <a:pt x="2703" y="17447"/>
                    <a:pt x="2736" y="18180"/>
                    <a:pt x="2536" y="18881"/>
                  </a:cubicBezTo>
                  <a:cubicBezTo>
                    <a:pt x="2069" y="20149"/>
                    <a:pt x="1569" y="21116"/>
                    <a:pt x="1268" y="21816"/>
                  </a:cubicBezTo>
                  <a:lnTo>
                    <a:pt x="902" y="22584"/>
                  </a:lnTo>
                  <a:cubicBezTo>
                    <a:pt x="868" y="22684"/>
                    <a:pt x="801" y="22784"/>
                    <a:pt x="801" y="22884"/>
                  </a:cubicBezTo>
                  <a:cubicBezTo>
                    <a:pt x="835" y="22784"/>
                    <a:pt x="868" y="22717"/>
                    <a:pt x="902" y="22650"/>
                  </a:cubicBezTo>
                  <a:cubicBezTo>
                    <a:pt x="1002" y="22484"/>
                    <a:pt x="1168" y="22217"/>
                    <a:pt x="1335" y="21883"/>
                  </a:cubicBezTo>
                  <a:cubicBezTo>
                    <a:pt x="1669" y="21183"/>
                    <a:pt x="2136" y="20215"/>
                    <a:pt x="2669" y="18948"/>
                  </a:cubicBezTo>
                  <a:cubicBezTo>
                    <a:pt x="2903" y="18247"/>
                    <a:pt x="2870" y="17447"/>
                    <a:pt x="2603" y="16746"/>
                  </a:cubicBezTo>
                  <a:cubicBezTo>
                    <a:pt x="2436" y="16346"/>
                    <a:pt x="2236" y="15979"/>
                    <a:pt x="2002" y="15645"/>
                  </a:cubicBezTo>
                  <a:cubicBezTo>
                    <a:pt x="1869" y="15479"/>
                    <a:pt x="1735" y="15312"/>
                    <a:pt x="1569" y="15145"/>
                  </a:cubicBezTo>
                  <a:cubicBezTo>
                    <a:pt x="1435" y="14978"/>
                    <a:pt x="1302" y="14811"/>
                    <a:pt x="1168" y="14645"/>
                  </a:cubicBezTo>
                  <a:cubicBezTo>
                    <a:pt x="635" y="13911"/>
                    <a:pt x="301" y="13043"/>
                    <a:pt x="268" y="12109"/>
                  </a:cubicBezTo>
                  <a:cubicBezTo>
                    <a:pt x="234" y="11109"/>
                    <a:pt x="535" y="10141"/>
                    <a:pt x="1102" y="9341"/>
                  </a:cubicBezTo>
                  <a:cubicBezTo>
                    <a:pt x="1669" y="8540"/>
                    <a:pt x="2469" y="7940"/>
                    <a:pt x="3437" y="7640"/>
                  </a:cubicBezTo>
                  <a:cubicBezTo>
                    <a:pt x="4337" y="7273"/>
                    <a:pt x="5271" y="7139"/>
                    <a:pt x="6105" y="6806"/>
                  </a:cubicBezTo>
                  <a:cubicBezTo>
                    <a:pt x="8607" y="5772"/>
                    <a:pt x="10542" y="3703"/>
                    <a:pt x="11409" y="1135"/>
                  </a:cubicBezTo>
                  <a:cubicBezTo>
                    <a:pt x="11509" y="868"/>
                    <a:pt x="11576" y="601"/>
                    <a:pt x="11643" y="301"/>
                  </a:cubicBezTo>
                  <a:cubicBezTo>
                    <a:pt x="11643" y="201"/>
                    <a:pt x="11676" y="101"/>
                    <a:pt x="1167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60"/>
            <p:cNvSpPr/>
            <p:nvPr/>
          </p:nvSpPr>
          <p:spPr>
            <a:xfrm>
              <a:off x="1833888" y="1666449"/>
              <a:ext cx="465405" cy="651964"/>
            </a:xfrm>
            <a:custGeom>
              <a:rect b="b" l="l" r="r" t="t"/>
              <a:pathLst>
                <a:path extrusionOk="0" h="32525" w="23218">
                  <a:moveTo>
                    <a:pt x="10408" y="1"/>
                  </a:moveTo>
                  <a:cubicBezTo>
                    <a:pt x="10408" y="1"/>
                    <a:pt x="6305" y="2136"/>
                    <a:pt x="4737" y="3103"/>
                  </a:cubicBezTo>
                  <a:cubicBezTo>
                    <a:pt x="0" y="6039"/>
                    <a:pt x="1201" y="12510"/>
                    <a:pt x="1602" y="14178"/>
                  </a:cubicBezTo>
                  <a:cubicBezTo>
                    <a:pt x="2035" y="15846"/>
                    <a:pt x="4237" y="26887"/>
                    <a:pt x="4237" y="26887"/>
                  </a:cubicBezTo>
                  <a:lnTo>
                    <a:pt x="3136" y="31824"/>
                  </a:lnTo>
                  <a:lnTo>
                    <a:pt x="22650" y="32524"/>
                  </a:lnTo>
                  <a:cubicBezTo>
                    <a:pt x="22650" y="32524"/>
                    <a:pt x="23217" y="10142"/>
                    <a:pt x="22250" y="6739"/>
                  </a:cubicBezTo>
                  <a:cubicBezTo>
                    <a:pt x="21316" y="3303"/>
                    <a:pt x="17480" y="735"/>
                    <a:pt x="17480" y="735"/>
                  </a:cubicBezTo>
                  <a:cubicBezTo>
                    <a:pt x="16991" y="1630"/>
                    <a:pt x="15851" y="2208"/>
                    <a:pt x="14541" y="2208"/>
                  </a:cubicBezTo>
                  <a:cubicBezTo>
                    <a:pt x="13166" y="2208"/>
                    <a:pt x="11603" y="1572"/>
                    <a:pt x="10408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60"/>
            <p:cNvSpPr/>
            <p:nvPr/>
          </p:nvSpPr>
          <p:spPr>
            <a:xfrm>
              <a:off x="2112714" y="2266897"/>
              <a:ext cx="55525" cy="43478"/>
            </a:xfrm>
            <a:custGeom>
              <a:rect b="b" l="l" r="r" t="t"/>
              <a:pathLst>
                <a:path extrusionOk="0" h="2169" w="2770">
                  <a:moveTo>
                    <a:pt x="0" y="1"/>
                  </a:moveTo>
                  <a:cubicBezTo>
                    <a:pt x="434" y="935"/>
                    <a:pt x="1802" y="1902"/>
                    <a:pt x="2769" y="2169"/>
                  </a:cubicBezTo>
                  <a:cubicBezTo>
                    <a:pt x="1968" y="1302"/>
                    <a:pt x="1034" y="534"/>
                    <a:pt x="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60"/>
            <p:cNvSpPr/>
            <p:nvPr/>
          </p:nvSpPr>
          <p:spPr>
            <a:xfrm>
              <a:off x="2024456" y="2139190"/>
              <a:ext cx="54843" cy="44159"/>
            </a:xfrm>
            <a:custGeom>
              <a:rect b="b" l="l" r="r" t="t"/>
              <a:pathLst>
                <a:path extrusionOk="0" h="2203" w="2736">
                  <a:moveTo>
                    <a:pt x="0" y="1"/>
                  </a:moveTo>
                  <a:lnTo>
                    <a:pt x="0" y="1"/>
                  </a:lnTo>
                  <a:cubicBezTo>
                    <a:pt x="401" y="968"/>
                    <a:pt x="1768" y="1902"/>
                    <a:pt x="2736" y="2202"/>
                  </a:cubicBezTo>
                  <a:cubicBezTo>
                    <a:pt x="1968" y="1301"/>
                    <a:pt x="1034" y="568"/>
                    <a:pt x="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60"/>
            <p:cNvSpPr/>
            <p:nvPr/>
          </p:nvSpPr>
          <p:spPr>
            <a:xfrm>
              <a:off x="2233746" y="2229453"/>
              <a:ext cx="14052" cy="70238"/>
            </a:xfrm>
            <a:custGeom>
              <a:rect b="b" l="l" r="r" t="t"/>
              <a:pathLst>
                <a:path extrusionOk="0" h="3504" w="701">
                  <a:moveTo>
                    <a:pt x="467" y="1"/>
                  </a:moveTo>
                  <a:lnTo>
                    <a:pt x="467" y="1"/>
                  </a:lnTo>
                  <a:cubicBezTo>
                    <a:pt x="0" y="901"/>
                    <a:pt x="133" y="2569"/>
                    <a:pt x="500" y="3503"/>
                  </a:cubicBezTo>
                  <a:cubicBezTo>
                    <a:pt x="701" y="2336"/>
                    <a:pt x="701" y="1135"/>
                    <a:pt x="46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60"/>
            <p:cNvSpPr/>
            <p:nvPr/>
          </p:nvSpPr>
          <p:spPr>
            <a:xfrm>
              <a:off x="2041174" y="2225444"/>
              <a:ext cx="15395" cy="74247"/>
            </a:xfrm>
            <a:custGeom>
              <a:rect b="b" l="l" r="r" t="t"/>
              <a:pathLst>
                <a:path extrusionOk="0" h="3704" w="768">
                  <a:moveTo>
                    <a:pt x="501" y="1"/>
                  </a:moveTo>
                  <a:cubicBezTo>
                    <a:pt x="0" y="968"/>
                    <a:pt x="167" y="2736"/>
                    <a:pt x="567" y="3703"/>
                  </a:cubicBezTo>
                  <a:cubicBezTo>
                    <a:pt x="767" y="2469"/>
                    <a:pt x="767" y="1201"/>
                    <a:pt x="50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60"/>
            <p:cNvSpPr/>
            <p:nvPr/>
          </p:nvSpPr>
          <p:spPr>
            <a:xfrm>
              <a:off x="2210333" y="1703231"/>
              <a:ext cx="14733" cy="70238"/>
            </a:xfrm>
            <a:custGeom>
              <a:rect b="b" l="l" r="r" t="t"/>
              <a:pathLst>
                <a:path extrusionOk="0" h="3504" w="735">
                  <a:moveTo>
                    <a:pt x="634" y="1"/>
                  </a:moveTo>
                  <a:lnTo>
                    <a:pt x="634" y="1"/>
                  </a:lnTo>
                  <a:cubicBezTo>
                    <a:pt x="67" y="868"/>
                    <a:pt x="1" y="2536"/>
                    <a:pt x="301" y="3503"/>
                  </a:cubicBezTo>
                  <a:cubicBezTo>
                    <a:pt x="634" y="2369"/>
                    <a:pt x="734" y="1168"/>
                    <a:pt x="63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60"/>
            <p:cNvSpPr/>
            <p:nvPr/>
          </p:nvSpPr>
          <p:spPr>
            <a:xfrm>
              <a:off x="2176237" y="1780806"/>
              <a:ext cx="26760" cy="66870"/>
            </a:xfrm>
            <a:custGeom>
              <a:rect b="b" l="l" r="r" t="t"/>
              <a:pathLst>
                <a:path extrusionOk="0" h="3336" w="1335">
                  <a:moveTo>
                    <a:pt x="167" y="0"/>
                  </a:moveTo>
                  <a:lnTo>
                    <a:pt x="167" y="0"/>
                  </a:lnTo>
                  <a:cubicBezTo>
                    <a:pt x="0" y="1034"/>
                    <a:pt x="667" y="2569"/>
                    <a:pt x="1335" y="3336"/>
                  </a:cubicBezTo>
                  <a:cubicBezTo>
                    <a:pt x="1134" y="2168"/>
                    <a:pt x="734" y="1034"/>
                    <a:pt x="16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60"/>
            <p:cNvSpPr/>
            <p:nvPr/>
          </p:nvSpPr>
          <p:spPr>
            <a:xfrm>
              <a:off x="2105358" y="1723296"/>
              <a:ext cx="17399" cy="69556"/>
            </a:xfrm>
            <a:custGeom>
              <a:rect b="b" l="l" r="r" t="t"/>
              <a:pathLst>
                <a:path extrusionOk="0" h="3470" w="868">
                  <a:moveTo>
                    <a:pt x="868" y="0"/>
                  </a:moveTo>
                  <a:lnTo>
                    <a:pt x="868" y="0"/>
                  </a:lnTo>
                  <a:cubicBezTo>
                    <a:pt x="201" y="834"/>
                    <a:pt x="0" y="2469"/>
                    <a:pt x="201" y="3469"/>
                  </a:cubicBezTo>
                  <a:cubicBezTo>
                    <a:pt x="634" y="2369"/>
                    <a:pt x="868" y="1201"/>
                    <a:pt x="86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60"/>
            <p:cNvSpPr/>
            <p:nvPr/>
          </p:nvSpPr>
          <p:spPr>
            <a:xfrm>
              <a:off x="2143463" y="2171964"/>
              <a:ext cx="26780" cy="66870"/>
            </a:xfrm>
            <a:custGeom>
              <a:rect b="b" l="l" r="r" t="t"/>
              <a:pathLst>
                <a:path extrusionOk="0" h="3336" w="1336">
                  <a:moveTo>
                    <a:pt x="168" y="0"/>
                  </a:moveTo>
                  <a:cubicBezTo>
                    <a:pt x="1" y="1034"/>
                    <a:pt x="668" y="2569"/>
                    <a:pt x="1335" y="3336"/>
                  </a:cubicBezTo>
                  <a:cubicBezTo>
                    <a:pt x="1135" y="2168"/>
                    <a:pt x="735" y="1034"/>
                    <a:pt x="16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60"/>
            <p:cNvSpPr/>
            <p:nvPr/>
          </p:nvSpPr>
          <p:spPr>
            <a:xfrm>
              <a:off x="1938203" y="2073001"/>
              <a:ext cx="26760" cy="66870"/>
            </a:xfrm>
            <a:custGeom>
              <a:rect b="b" l="l" r="r" t="t"/>
              <a:pathLst>
                <a:path extrusionOk="0" h="3336" w="1335">
                  <a:moveTo>
                    <a:pt x="167" y="0"/>
                  </a:moveTo>
                  <a:lnTo>
                    <a:pt x="167" y="0"/>
                  </a:lnTo>
                  <a:cubicBezTo>
                    <a:pt x="0" y="1034"/>
                    <a:pt x="634" y="2569"/>
                    <a:pt x="1334" y="3336"/>
                  </a:cubicBezTo>
                  <a:cubicBezTo>
                    <a:pt x="1134" y="2168"/>
                    <a:pt x="734" y="1034"/>
                    <a:pt x="16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60"/>
            <p:cNvSpPr/>
            <p:nvPr/>
          </p:nvSpPr>
          <p:spPr>
            <a:xfrm>
              <a:off x="2165533" y="1905165"/>
              <a:ext cx="68233" cy="19764"/>
            </a:xfrm>
            <a:custGeom>
              <a:rect b="b" l="l" r="r" t="t"/>
              <a:pathLst>
                <a:path extrusionOk="0" h="986" w="3404">
                  <a:moveTo>
                    <a:pt x="1" y="1"/>
                  </a:moveTo>
                  <a:lnTo>
                    <a:pt x="1" y="1"/>
                  </a:lnTo>
                  <a:cubicBezTo>
                    <a:pt x="679" y="649"/>
                    <a:pt x="2009" y="985"/>
                    <a:pt x="3023" y="985"/>
                  </a:cubicBezTo>
                  <a:cubicBezTo>
                    <a:pt x="3156" y="985"/>
                    <a:pt x="3283" y="979"/>
                    <a:pt x="3403" y="968"/>
                  </a:cubicBezTo>
                  <a:cubicBezTo>
                    <a:pt x="2336" y="434"/>
                    <a:pt x="1168" y="101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60"/>
            <p:cNvSpPr/>
            <p:nvPr/>
          </p:nvSpPr>
          <p:spPr>
            <a:xfrm>
              <a:off x="1926156" y="2221355"/>
              <a:ext cx="73585" cy="14673"/>
            </a:xfrm>
            <a:custGeom>
              <a:rect b="b" l="l" r="r" t="t"/>
              <a:pathLst>
                <a:path extrusionOk="0" h="732" w="3671">
                  <a:moveTo>
                    <a:pt x="3399" y="1"/>
                  </a:moveTo>
                  <a:cubicBezTo>
                    <a:pt x="2226" y="1"/>
                    <a:pt x="1085" y="202"/>
                    <a:pt x="1" y="605"/>
                  </a:cubicBezTo>
                  <a:cubicBezTo>
                    <a:pt x="272" y="693"/>
                    <a:pt x="590" y="732"/>
                    <a:pt x="928" y="732"/>
                  </a:cubicBezTo>
                  <a:cubicBezTo>
                    <a:pt x="1876" y="732"/>
                    <a:pt x="2981" y="423"/>
                    <a:pt x="3670" y="4"/>
                  </a:cubicBezTo>
                  <a:cubicBezTo>
                    <a:pt x="3579" y="2"/>
                    <a:pt x="3489" y="1"/>
                    <a:pt x="339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60"/>
            <p:cNvSpPr/>
            <p:nvPr/>
          </p:nvSpPr>
          <p:spPr>
            <a:xfrm>
              <a:off x="2056548" y="1728528"/>
              <a:ext cx="12729" cy="19524"/>
            </a:xfrm>
            <a:custGeom>
              <a:rect b="b" l="l" r="r" t="t"/>
              <a:pathLst>
                <a:path extrusionOk="0" h="974" w="635">
                  <a:moveTo>
                    <a:pt x="579" y="0"/>
                  </a:moveTo>
                  <a:cubicBezTo>
                    <a:pt x="506" y="0"/>
                    <a:pt x="285" y="113"/>
                    <a:pt x="167" y="406"/>
                  </a:cubicBezTo>
                  <a:cubicBezTo>
                    <a:pt x="0" y="707"/>
                    <a:pt x="67" y="974"/>
                    <a:pt x="134" y="974"/>
                  </a:cubicBezTo>
                  <a:cubicBezTo>
                    <a:pt x="201" y="974"/>
                    <a:pt x="234" y="740"/>
                    <a:pt x="367" y="507"/>
                  </a:cubicBezTo>
                  <a:cubicBezTo>
                    <a:pt x="467" y="240"/>
                    <a:pt x="634" y="40"/>
                    <a:pt x="601" y="6"/>
                  </a:cubicBezTo>
                  <a:cubicBezTo>
                    <a:pt x="597" y="2"/>
                    <a:pt x="590" y="0"/>
                    <a:pt x="57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60"/>
            <p:cNvSpPr/>
            <p:nvPr/>
          </p:nvSpPr>
          <p:spPr>
            <a:xfrm>
              <a:off x="2009082" y="1712773"/>
              <a:ext cx="20065" cy="16637"/>
            </a:xfrm>
            <a:custGeom>
              <a:rect b="b" l="l" r="r" t="t"/>
              <a:pathLst>
                <a:path extrusionOk="0" h="830" w="1001">
                  <a:moveTo>
                    <a:pt x="934" y="0"/>
                  </a:moveTo>
                  <a:cubicBezTo>
                    <a:pt x="824" y="0"/>
                    <a:pt x="602" y="82"/>
                    <a:pt x="400" y="258"/>
                  </a:cubicBezTo>
                  <a:cubicBezTo>
                    <a:pt x="100" y="525"/>
                    <a:pt x="0" y="792"/>
                    <a:pt x="67" y="826"/>
                  </a:cubicBezTo>
                  <a:cubicBezTo>
                    <a:pt x="69" y="828"/>
                    <a:pt x="73" y="829"/>
                    <a:pt x="77" y="829"/>
                  </a:cubicBezTo>
                  <a:cubicBezTo>
                    <a:pt x="130" y="829"/>
                    <a:pt x="318" y="644"/>
                    <a:pt x="534" y="459"/>
                  </a:cubicBezTo>
                  <a:cubicBezTo>
                    <a:pt x="767" y="225"/>
                    <a:pt x="1001" y="92"/>
                    <a:pt x="1001" y="25"/>
                  </a:cubicBezTo>
                  <a:cubicBezTo>
                    <a:pt x="993" y="9"/>
                    <a:pt x="969" y="0"/>
                    <a:pt x="9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60"/>
            <p:cNvSpPr/>
            <p:nvPr/>
          </p:nvSpPr>
          <p:spPr>
            <a:xfrm>
              <a:off x="1989678" y="1696677"/>
              <a:ext cx="22751" cy="12007"/>
            </a:xfrm>
            <a:custGeom>
              <a:rect b="b" l="l" r="r" t="t"/>
              <a:pathLst>
                <a:path extrusionOk="0" h="599" w="1135">
                  <a:moveTo>
                    <a:pt x="868" y="0"/>
                  </a:moveTo>
                  <a:cubicBezTo>
                    <a:pt x="752" y="0"/>
                    <a:pt x="610" y="23"/>
                    <a:pt x="468" y="94"/>
                  </a:cubicBezTo>
                  <a:cubicBezTo>
                    <a:pt x="134" y="261"/>
                    <a:pt x="1" y="594"/>
                    <a:pt x="67" y="594"/>
                  </a:cubicBezTo>
                  <a:cubicBezTo>
                    <a:pt x="70" y="597"/>
                    <a:pt x="73" y="598"/>
                    <a:pt x="78" y="598"/>
                  </a:cubicBezTo>
                  <a:cubicBezTo>
                    <a:pt x="131" y="598"/>
                    <a:pt x="321" y="418"/>
                    <a:pt x="568" y="294"/>
                  </a:cubicBezTo>
                  <a:cubicBezTo>
                    <a:pt x="835" y="161"/>
                    <a:pt x="1101" y="127"/>
                    <a:pt x="1135" y="61"/>
                  </a:cubicBezTo>
                  <a:cubicBezTo>
                    <a:pt x="1135" y="42"/>
                    <a:pt x="1025" y="0"/>
                    <a:pt x="8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60"/>
            <p:cNvSpPr/>
            <p:nvPr/>
          </p:nvSpPr>
          <p:spPr>
            <a:xfrm>
              <a:off x="1970956" y="1510659"/>
              <a:ext cx="177218" cy="385465"/>
            </a:xfrm>
            <a:custGeom>
              <a:rect b="b" l="l" r="r" t="t"/>
              <a:pathLst>
                <a:path extrusionOk="0" h="19230" w="8841">
                  <a:moveTo>
                    <a:pt x="2969" y="1"/>
                  </a:moveTo>
                  <a:lnTo>
                    <a:pt x="1769" y="1335"/>
                  </a:lnTo>
                  <a:cubicBezTo>
                    <a:pt x="701" y="3070"/>
                    <a:pt x="268" y="5138"/>
                    <a:pt x="568" y="7173"/>
                  </a:cubicBezTo>
                  <a:cubicBezTo>
                    <a:pt x="701" y="7873"/>
                    <a:pt x="868" y="8607"/>
                    <a:pt x="735" y="9274"/>
                  </a:cubicBezTo>
                  <a:cubicBezTo>
                    <a:pt x="601" y="9908"/>
                    <a:pt x="167" y="10442"/>
                    <a:pt x="101" y="11109"/>
                  </a:cubicBezTo>
                  <a:cubicBezTo>
                    <a:pt x="1" y="12076"/>
                    <a:pt x="768" y="12877"/>
                    <a:pt x="1468" y="13544"/>
                  </a:cubicBezTo>
                  <a:cubicBezTo>
                    <a:pt x="3403" y="15378"/>
                    <a:pt x="5605" y="17480"/>
                    <a:pt x="7673" y="19148"/>
                  </a:cubicBezTo>
                  <a:cubicBezTo>
                    <a:pt x="7759" y="19209"/>
                    <a:pt x="7827" y="19230"/>
                    <a:pt x="7891" y="19230"/>
                  </a:cubicBezTo>
                  <a:cubicBezTo>
                    <a:pt x="8003" y="19230"/>
                    <a:pt x="8105" y="19169"/>
                    <a:pt x="8273" y="19148"/>
                  </a:cubicBezTo>
                  <a:cubicBezTo>
                    <a:pt x="8740" y="19048"/>
                    <a:pt x="8840" y="18414"/>
                    <a:pt x="8774" y="17947"/>
                  </a:cubicBezTo>
                  <a:cubicBezTo>
                    <a:pt x="8707" y="17013"/>
                    <a:pt x="8573" y="15979"/>
                    <a:pt x="7806" y="15445"/>
                  </a:cubicBezTo>
                  <a:cubicBezTo>
                    <a:pt x="7306" y="15112"/>
                    <a:pt x="6572" y="15045"/>
                    <a:pt x="6138" y="14611"/>
                  </a:cubicBezTo>
                  <a:cubicBezTo>
                    <a:pt x="5705" y="14178"/>
                    <a:pt x="5705" y="13477"/>
                    <a:pt x="5771" y="12843"/>
                  </a:cubicBezTo>
                  <a:cubicBezTo>
                    <a:pt x="5905" y="12243"/>
                    <a:pt x="5905" y="11609"/>
                    <a:pt x="5771" y="11009"/>
                  </a:cubicBezTo>
                  <a:cubicBezTo>
                    <a:pt x="5405" y="10008"/>
                    <a:pt x="4237" y="9541"/>
                    <a:pt x="3770" y="8607"/>
                  </a:cubicBezTo>
                  <a:cubicBezTo>
                    <a:pt x="3436" y="7906"/>
                    <a:pt x="3603" y="7039"/>
                    <a:pt x="3803" y="6272"/>
                  </a:cubicBezTo>
                  <a:cubicBezTo>
                    <a:pt x="4004" y="5538"/>
                    <a:pt x="4304" y="4737"/>
                    <a:pt x="4237" y="3970"/>
                  </a:cubicBezTo>
                  <a:cubicBezTo>
                    <a:pt x="4070" y="2569"/>
                    <a:pt x="2803" y="1368"/>
                    <a:pt x="296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60"/>
            <p:cNvSpPr/>
            <p:nvPr/>
          </p:nvSpPr>
          <p:spPr>
            <a:xfrm>
              <a:off x="1926156" y="1972035"/>
              <a:ext cx="336355" cy="208628"/>
            </a:xfrm>
            <a:custGeom>
              <a:rect b="b" l="l" r="r" t="t"/>
              <a:pathLst>
                <a:path extrusionOk="0" h="10408" w="16780">
                  <a:moveTo>
                    <a:pt x="1835" y="0"/>
                  </a:moveTo>
                  <a:lnTo>
                    <a:pt x="1" y="1601"/>
                  </a:lnTo>
                  <a:cubicBezTo>
                    <a:pt x="197" y="1732"/>
                    <a:pt x="5192" y="8079"/>
                    <a:pt x="7328" y="8079"/>
                  </a:cubicBezTo>
                  <a:cubicBezTo>
                    <a:pt x="7366" y="8079"/>
                    <a:pt x="7403" y="8077"/>
                    <a:pt x="7439" y="8073"/>
                  </a:cubicBezTo>
                  <a:cubicBezTo>
                    <a:pt x="8169" y="7959"/>
                    <a:pt x="8914" y="7907"/>
                    <a:pt x="9664" y="7907"/>
                  </a:cubicBezTo>
                  <a:cubicBezTo>
                    <a:pt x="10011" y="7907"/>
                    <a:pt x="10360" y="7918"/>
                    <a:pt x="10708" y="7939"/>
                  </a:cubicBezTo>
                  <a:cubicBezTo>
                    <a:pt x="10708" y="7939"/>
                    <a:pt x="14211" y="10408"/>
                    <a:pt x="16779" y="10408"/>
                  </a:cubicBezTo>
                  <a:lnTo>
                    <a:pt x="18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60"/>
            <p:cNvSpPr/>
            <p:nvPr/>
          </p:nvSpPr>
          <p:spPr>
            <a:xfrm>
              <a:off x="2028465" y="1681843"/>
              <a:ext cx="393443" cy="502187"/>
            </a:xfrm>
            <a:custGeom>
              <a:rect b="b" l="l" r="r" t="t"/>
              <a:pathLst>
                <a:path extrusionOk="0" h="25053" w="19628">
                  <a:moveTo>
                    <a:pt x="13877" y="0"/>
                  </a:moveTo>
                  <a:lnTo>
                    <a:pt x="9340" y="1601"/>
                  </a:lnTo>
                  <a:lnTo>
                    <a:pt x="11509" y="16078"/>
                  </a:lnTo>
                  <a:lnTo>
                    <a:pt x="11509" y="16078"/>
                  </a:lnTo>
                  <a:lnTo>
                    <a:pt x="3770" y="11775"/>
                  </a:lnTo>
                  <a:lnTo>
                    <a:pt x="0" y="19014"/>
                  </a:lnTo>
                  <a:lnTo>
                    <a:pt x="11308" y="24818"/>
                  </a:lnTo>
                  <a:cubicBezTo>
                    <a:pt x="11868" y="24977"/>
                    <a:pt x="12424" y="25052"/>
                    <a:pt x="12966" y="25052"/>
                  </a:cubicBezTo>
                  <a:cubicBezTo>
                    <a:pt x="16620" y="25052"/>
                    <a:pt x="19627" y="21648"/>
                    <a:pt x="18814" y="17813"/>
                  </a:cubicBezTo>
                  <a:lnTo>
                    <a:pt x="13877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60"/>
            <p:cNvSpPr/>
            <p:nvPr/>
          </p:nvSpPr>
          <p:spPr>
            <a:xfrm>
              <a:off x="2132779" y="1479810"/>
              <a:ext cx="175875" cy="234146"/>
            </a:xfrm>
            <a:custGeom>
              <a:rect b="b" l="l" r="r" t="t"/>
              <a:pathLst>
                <a:path extrusionOk="0" h="11681" w="8774">
                  <a:moveTo>
                    <a:pt x="4321" y="1"/>
                  </a:moveTo>
                  <a:cubicBezTo>
                    <a:pt x="4304" y="1"/>
                    <a:pt x="4287" y="2"/>
                    <a:pt x="4270" y="5"/>
                  </a:cubicBezTo>
                  <a:cubicBezTo>
                    <a:pt x="3736" y="139"/>
                    <a:pt x="3903" y="5142"/>
                    <a:pt x="3903" y="5142"/>
                  </a:cubicBezTo>
                  <a:cubicBezTo>
                    <a:pt x="3903" y="5142"/>
                    <a:pt x="3503" y="873"/>
                    <a:pt x="3236" y="839"/>
                  </a:cubicBezTo>
                  <a:cubicBezTo>
                    <a:pt x="3138" y="825"/>
                    <a:pt x="3040" y="794"/>
                    <a:pt x="2945" y="794"/>
                  </a:cubicBezTo>
                  <a:cubicBezTo>
                    <a:pt x="2812" y="794"/>
                    <a:pt x="2685" y="854"/>
                    <a:pt x="2569" y="1106"/>
                  </a:cubicBezTo>
                  <a:cubicBezTo>
                    <a:pt x="2368" y="1506"/>
                    <a:pt x="2268" y="7044"/>
                    <a:pt x="2268" y="7044"/>
                  </a:cubicBezTo>
                  <a:lnTo>
                    <a:pt x="1401" y="5843"/>
                  </a:lnTo>
                  <a:cubicBezTo>
                    <a:pt x="1401" y="5843"/>
                    <a:pt x="1196" y="5410"/>
                    <a:pt x="504" y="5410"/>
                  </a:cubicBezTo>
                  <a:cubicBezTo>
                    <a:pt x="359" y="5410"/>
                    <a:pt x="192" y="5429"/>
                    <a:pt x="0" y="5476"/>
                  </a:cubicBezTo>
                  <a:cubicBezTo>
                    <a:pt x="0" y="5476"/>
                    <a:pt x="1168" y="8178"/>
                    <a:pt x="1268" y="8611"/>
                  </a:cubicBezTo>
                  <a:cubicBezTo>
                    <a:pt x="1401" y="9045"/>
                    <a:pt x="4170" y="11680"/>
                    <a:pt x="4170" y="11680"/>
                  </a:cubicBezTo>
                  <a:lnTo>
                    <a:pt x="8773" y="10846"/>
                  </a:lnTo>
                  <a:cubicBezTo>
                    <a:pt x="8773" y="10846"/>
                    <a:pt x="8473" y="7711"/>
                    <a:pt x="8139" y="6844"/>
                  </a:cubicBezTo>
                  <a:cubicBezTo>
                    <a:pt x="7839" y="5976"/>
                    <a:pt x="7205" y="1940"/>
                    <a:pt x="6872" y="1940"/>
                  </a:cubicBezTo>
                  <a:cubicBezTo>
                    <a:pt x="6776" y="1940"/>
                    <a:pt x="6692" y="1935"/>
                    <a:pt x="6618" y="1935"/>
                  </a:cubicBezTo>
                  <a:cubicBezTo>
                    <a:pt x="6432" y="1935"/>
                    <a:pt x="6309" y="1969"/>
                    <a:pt x="6238" y="2207"/>
                  </a:cubicBezTo>
                  <a:cubicBezTo>
                    <a:pt x="6172" y="2602"/>
                    <a:pt x="6171" y="2997"/>
                    <a:pt x="6203" y="3360"/>
                  </a:cubicBezTo>
                  <a:lnTo>
                    <a:pt x="6203" y="3360"/>
                  </a:lnTo>
                  <a:cubicBezTo>
                    <a:pt x="6181" y="3118"/>
                    <a:pt x="5888" y="4"/>
                    <a:pt x="5354" y="4"/>
                  </a:cubicBezTo>
                  <a:cubicBezTo>
                    <a:pt x="5348" y="4"/>
                    <a:pt x="5343" y="5"/>
                    <a:pt x="5337" y="5"/>
                  </a:cubicBezTo>
                  <a:cubicBezTo>
                    <a:pt x="4737" y="105"/>
                    <a:pt x="4870" y="706"/>
                    <a:pt x="4770" y="1106"/>
                  </a:cubicBezTo>
                  <a:cubicBezTo>
                    <a:pt x="4763" y="1145"/>
                    <a:pt x="4758" y="1162"/>
                    <a:pt x="4755" y="1162"/>
                  </a:cubicBezTo>
                  <a:cubicBezTo>
                    <a:pt x="4725" y="1162"/>
                    <a:pt x="4774" y="1"/>
                    <a:pt x="4321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60"/>
            <p:cNvSpPr/>
            <p:nvPr/>
          </p:nvSpPr>
          <p:spPr>
            <a:xfrm>
              <a:off x="2130775" y="1477906"/>
              <a:ext cx="177198" cy="236050"/>
            </a:xfrm>
            <a:custGeom>
              <a:rect b="b" l="l" r="r" t="t"/>
              <a:pathLst>
                <a:path extrusionOk="0" h="11776" w="8840">
                  <a:moveTo>
                    <a:pt x="4303" y="0"/>
                  </a:moveTo>
                  <a:cubicBezTo>
                    <a:pt x="4270" y="34"/>
                    <a:pt x="4203" y="67"/>
                    <a:pt x="4203" y="100"/>
                  </a:cubicBezTo>
                  <a:cubicBezTo>
                    <a:pt x="4136" y="167"/>
                    <a:pt x="4103" y="234"/>
                    <a:pt x="4103" y="300"/>
                  </a:cubicBezTo>
                  <a:cubicBezTo>
                    <a:pt x="3970" y="767"/>
                    <a:pt x="3903" y="1268"/>
                    <a:pt x="3903" y="1735"/>
                  </a:cubicBezTo>
                  <a:cubicBezTo>
                    <a:pt x="3867" y="2266"/>
                    <a:pt x="3851" y="2797"/>
                    <a:pt x="3848" y="3329"/>
                  </a:cubicBezTo>
                  <a:lnTo>
                    <a:pt x="3848" y="3329"/>
                  </a:lnTo>
                  <a:cubicBezTo>
                    <a:pt x="3801" y="2965"/>
                    <a:pt x="3752" y="2603"/>
                    <a:pt x="3703" y="2235"/>
                  </a:cubicBezTo>
                  <a:cubicBezTo>
                    <a:pt x="3669" y="2002"/>
                    <a:pt x="3636" y="1768"/>
                    <a:pt x="3569" y="1535"/>
                  </a:cubicBezTo>
                  <a:cubicBezTo>
                    <a:pt x="3569" y="1401"/>
                    <a:pt x="3536" y="1268"/>
                    <a:pt x="3503" y="1168"/>
                  </a:cubicBezTo>
                  <a:cubicBezTo>
                    <a:pt x="3469" y="1068"/>
                    <a:pt x="3436" y="1001"/>
                    <a:pt x="3402" y="934"/>
                  </a:cubicBezTo>
                  <a:cubicBezTo>
                    <a:pt x="3336" y="901"/>
                    <a:pt x="3269" y="868"/>
                    <a:pt x="3202" y="834"/>
                  </a:cubicBezTo>
                  <a:cubicBezTo>
                    <a:pt x="3151" y="809"/>
                    <a:pt x="3096" y="798"/>
                    <a:pt x="3039" y="798"/>
                  </a:cubicBezTo>
                  <a:cubicBezTo>
                    <a:pt x="2946" y="798"/>
                    <a:pt x="2851" y="826"/>
                    <a:pt x="2769" y="868"/>
                  </a:cubicBezTo>
                  <a:cubicBezTo>
                    <a:pt x="2635" y="968"/>
                    <a:pt x="2569" y="1068"/>
                    <a:pt x="2535" y="1201"/>
                  </a:cubicBezTo>
                  <a:cubicBezTo>
                    <a:pt x="2468" y="1435"/>
                    <a:pt x="2435" y="1701"/>
                    <a:pt x="2435" y="1935"/>
                  </a:cubicBezTo>
                  <a:cubicBezTo>
                    <a:pt x="2310" y="3723"/>
                    <a:pt x="2273" y="5335"/>
                    <a:pt x="2269" y="6880"/>
                  </a:cubicBezTo>
                  <a:lnTo>
                    <a:pt x="2269" y="6880"/>
                  </a:lnTo>
                  <a:cubicBezTo>
                    <a:pt x="2008" y="6513"/>
                    <a:pt x="1777" y="6136"/>
                    <a:pt x="1501" y="5804"/>
                  </a:cubicBezTo>
                  <a:cubicBezTo>
                    <a:pt x="1301" y="5604"/>
                    <a:pt x="1067" y="5471"/>
                    <a:pt x="801" y="5404"/>
                  </a:cubicBezTo>
                  <a:cubicBezTo>
                    <a:pt x="742" y="5396"/>
                    <a:pt x="682" y="5392"/>
                    <a:pt x="620" y="5392"/>
                  </a:cubicBezTo>
                  <a:cubicBezTo>
                    <a:pt x="436" y="5392"/>
                    <a:pt x="242" y="5429"/>
                    <a:pt x="67" y="5504"/>
                  </a:cubicBezTo>
                  <a:lnTo>
                    <a:pt x="0" y="5538"/>
                  </a:lnTo>
                  <a:lnTo>
                    <a:pt x="33" y="5604"/>
                  </a:lnTo>
                  <a:cubicBezTo>
                    <a:pt x="467" y="6672"/>
                    <a:pt x="867" y="7639"/>
                    <a:pt x="1201" y="8540"/>
                  </a:cubicBezTo>
                  <a:cubicBezTo>
                    <a:pt x="1234" y="8640"/>
                    <a:pt x="1301" y="8740"/>
                    <a:pt x="1334" y="8840"/>
                  </a:cubicBezTo>
                  <a:cubicBezTo>
                    <a:pt x="1401" y="8940"/>
                    <a:pt x="1468" y="9040"/>
                    <a:pt x="1534" y="9107"/>
                  </a:cubicBezTo>
                  <a:cubicBezTo>
                    <a:pt x="1701" y="9307"/>
                    <a:pt x="1835" y="9440"/>
                    <a:pt x="1968" y="9607"/>
                  </a:cubicBezTo>
                  <a:cubicBezTo>
                    <a:pt x="2235" y="9874"/>
                    <a:pt x="2502" y="10141"/>
                    <a:pt x="2735" y="10374"/>
                  </a:cubicBezTo>
                  <a:cubicBezTo>
                    <a:pt x="3202" y="10841"/>
                    <a:pt x="3569" y="11175"/>
                    <a:pt x="3836" y="11442"/>
                  </a:cubicBezTo>
                  <a:lnTo>
                    <a:pt x="4103" y="11709"/>
                  </a:lnTo>
                  <a:cubicBezTo>
                    <a:pt x="4170" y="11742"/>
                    <a:pt x="4236" y="11775"/>
                    <a:pt x="4236" y="11775"/>
                  </a:cubicBezTo>
                  <a:cubicBezTo>
                    <a:pt x="4203" y="11742"/>
                    <a:pt x="4203" y="11742"/>
                    <a:pt x="4203" y="11742"/>
                  </a:cubicBezTo>
                  <a:lnTo>
                    <a:pt x="3936" y="11442"/>
                  </a:lnTo>
                  <a:lnTo>
                    <a:pt x="2869" y="10374"/>
                  </a:lnTo>
                  <a:cubicBezTo>
                    <a:pt x="2635" y="10141"/>
                    <a:pt x="2402" y="9874"/>
                    <a:pt x="2135" y="9574"/>
                  </a:cubicBezTo>
                  <a:cubicBezTo>
                    <a:pt x="1968" y="9407"/>
                    <a:pt x="1835" y="9274"/>
                    <a:pt x="1701" y="9107"/>
                  </a:cubicBezTo>
                  <a:cubicBezTo>
                    <a:pt x="1635" y="9007"/>
                    <a:pt x="1568" y="8940"/>
                    <a:pt x="1501" y="8840"/>
                  </a:cubicBezTo>
                  <a:cubicBezTo>
                    <a:pt x="1468" y="8740"/>
                    <a:pt x="1434" y="8640"/>
                    <a:pt x="1401" y="8540"/>
                  </a:cubicBezTo>
                  <a:cubicBezTo>
                    <a:pt x="1076" y="7693"/>
                    <a:pt x="687" y="6720"/>
                    <a:pt x="265" y="5651"/>
                  </a:cubicBezTo>
                  <a:lnTo>
                    <a:pt x="265" y="5651"/>
                  </a:lnTo>
                  <a:cubicBezTo>
                    <a:pt x="394" y="5614"/>
                    <a:pt x="534" y="5591"/>
                    <a:pt x="667" y="5591"/>
                  </a:cubicBezTo>
                  <a:cubicBezTo>
                    <a:pt x="724" y="5591"/>
                    <a:pt x="780" y="5595"/>
                    <a:pt x="834" y="5604"/>
                  </a:cubicBezTo>
                  <a:cubicBezTo>
                    <a:pt x="1067" y="5671"/>
                    <a:pt x="1268" y="5771"/>
                    <a:pt x="1434" y="5971"/>
                  </a:cubicBezTo>
                  <a:cubicBezTo>
                    <a:pt x="1712" y="6311"/>
                    <a:pt x="1990" y="6736"/>
                    <a:pt x="2268" y="7142"/>
                  </a:cubicBezTo>
                  <a:lnTo>
                    <a:pt x="2268" y="7142"/>
                  </a:lnTo>
                  <a:cubicBezTo>
                    <a:pt x="2268" y="7152"/>
                    <a:pt x="2268" y="7162"/>
                    <a:pt x="2268" y="7172"/>
                  </a:cubicBezTo>
                  <a:lnTo>
                    <a:pt x="2285" y="7166"/>
                  </a:lnTo>
                  <a:lnTo>
                    <a:pt x="2285" y="7166"/>
                  </a:lnTo>
                  <a:cubicBezTo>
                    <a:pt x="2301" y="7190"/>
                    <a:pt x="2318" y="7214"/>
                    <a:pt x="2335" y="7239"/>
                  </a:cubicBezTo>
                  <a:lnTo>
                    <a:pt x="2502" y="7472"/>
                  </a:lnTo>
                  <a:lnTo>
                    <a:pt x="2502" y="7205"/>
                  </a:lnTo>
                  <a:cubicBezTo>
                    <a:pt x="2535" y="5604"/>
                    <a:pt x="2569" y="3836"/>
                    <a:pt x="2702" y="2002"/>
                  </a:cubicBezTo>
                  <a:cubicBezTo>
                    <a:pt x="2702" y="1768"/>
                    <a:pt x="2735" y="1535"/>
                    <a:pt x="2769" y="1335"/>
                  </a:cubicBezTo>
                  <a:cubicBezTo>
                    <a:pt x="2824" y="1170"/>
                    <a:pt x="2969" y="1050"/>
                    <a:pt x="3111" y="1050"/>
                  </a:cubicBezTo>
                  <a:cubicBezTo>
                    <a:pt x="3142" y="1050"/>
                    <a:pt x="3173" y="1056"/>
                    <a:pt x="3202" y="1068"/>
                  </a:cubicBezTo>
                  <a:cubicBezTo>
                    <a:pt x="3236" y="1101"/>
                    <a:pt x="3269" y="1101"/>
                    <a:pt x="3302" y="1134"/>
                  </a:cubicBezTo>
                  <a:cubicBezTo>
                    <a:pt x="3294" y="1151"/>
                    <a:pt x="3294" y="1157"/>
                    <a:pt x="3299" y="1157"/>
                  </a:cubicBezTo>
                  <a:cubicBezTo>
                    <a:pt x="3313" y="1157"/>
                    <a:pt x="3368" y="1102"/>
                    <a:pt x="3369" y="1101"/>
                  </a:cubicBezTo>
                  <a:lnTo>
                    <a:pt x="3369" y="1101"/>
                  </a:lnTo>
                  <a:lnTo>
                    <a:pt x="3336" y="1134"/>
                  </a:lnTo>
                  <a:cubicBezTo>
                    <a:pt x="3336" y="1168"/>
                    <a:pt x="3336" y="1168"/>
                    <a:pt x="3336" y="1201"/>
                  </a:cubicBezTo>
                  <a:cubicBezTo>
                    <a:pt x="3369" y="1301"/>
                    <a:pt x="3436" y="1435"/>
                    <a:pt x="3436" y="1535"/>
                  </a:cubicBezTo>
                  <a:cubicBezTo>
                    <a:pt x="3469" y="1768"/>
                    <a:pt x="3503" y="2035"/>
                    <a:pt x="3536" y="2269"/>
                  </a:cubicBezTo>
                  <a:cubicBezTo>
                    <a:pt x="3655" y="3132"/>
                    <a:pt x="3774" y="4022"/>
                    <a:pt x="3869" y="4915"/>
                  </a:cubicBezTo>
                  <a:lnTo>
                    <a:pt x="3869" y="4915"/>
                  </a:lnTo>
                  <a:lnTo>
                    <a:pt x="3869" y="5237"/>
                  </a:lnTo>
                  <a:lnTo>
                    <a:pt x="4136" y="5237"/>
                  </a:lnTo>
                  <a:lnTo>
                    <a:pt x="4136" y="4737"/>
                  </a:lnTo>
                  <a:cubicBezTo>
                    <a:pt x="4103" y="3736"/>
                    <a:pt x="4103" y="2736"/>
                    <a:pt x="4170" y="1768"/>
                  </a:cubicBezTo>
                  <a:cubicBezTo>
                    <a:pt x="4170" y="1301"/>
                    <a:pt x="4236" y="834"/>
                    <a:pt x="4336" y="367"/>
                  </a:cubicBezTo>
                  <a:cubicBezTo>
                    <a:pt x="4370" y="334"/>
                    <a:pt x="4370" y="300"/>
                    <a:pt x="4403" y="267"/>
                  </a:cubicBezTo>
                  <a:lnTo>
                    <a:pt x="4437" y="234"/>
                  </a:lnTo>
                  <a:lnTo>
                    <a:pt x="4470" y="234"/>
                  </a:lnTo>
                  <a:cubicBezTo>
                    <a:pt x="4537" y="234"/>
                    <a:pt x="4603" y="300"/>
                    <a:pt x="4637" y="401"/>
                  </a:cubicBezTo>
                  <a:cubicBezTo>
                    <a:pt x="4703" y="601"/>
                    <a:pt x="4737" y="834"/>
                    <a:pt x="4770" y="1034"/>
                  </a:cubicBezTo>
                  <a:lnTo>
                    <a:pt x="4770" y="1179"/>
                  </a:lnTo>
                  <a:lnTo>
                    <a:pt x="4770" y="1179"/>
                  </a:lnTo>
                  <a:cubicBezTo>
                    <a:pt x="4758" y="1189"/>
                    <a:pt x="4770" y="1201"/>
                    <a:pt x="4770" y="1201"/>
                  </a:cubicBezTo>
                  <a:lnTo>
                    <a:pt x="4770" y="1234"/>
                  </a:lnTo>
                  <a:cubicBezTo>
                    <a:pt x="4737" y="1234"/>
                    <a:pt x="4737" y="1268"/>
                    <a:pt x="4770" y="1268"/>
                  </a:cubicBezTo>
                  <a:cubicBezTo>
                    <a:pt x="4737" y="1301"/>
                    <a:pt x="4737" y="1301"/>
                    <a:pt x="4770" y="1301"/>
                  </a:cubicBezTo>
                  <a:cubicBezTo>
                    <a:pt x="4770" y="1335"/>
                    <a:pt x="4803" y="1335"/>
                    <a:pt x="4837" y="1368"/>
                  </a:cubicBezTo>
                  <a:cubicBezTo>
                    <a:pt x="4937" y="1335"/>
                    <a:pt x="4937" y="1301"/>
                    <a:pt x="4937" y="1301"/>
                  </a:cubicBezTo>
                  <a:cubicBezTo>
                    <a:pt x="4937" y="1301"/>
                    <a:pt x="4937" y="1268"/>
                    <a:pt x="4937" y="1268"/>
                  </a:cubicBezTo>
                  <a:lnTo>
                    <a:pt x="4937" y="1168"/>
                  </a:lnTo>
                  <a:cubicBezTo>
                    <a:pt x="4970" y="1034"/>
                    <a:pt x="4970" y="934"/>
                    <a:pt x="4970" y="801"/>
                  </a:cubicBezTo>
                  <a:cubicBezTo>
                    <a:pt x="4970" y="601"/>
                    <a:pt x="5037" y="434"/>
                    <a:pt x="5204" y="300"/>
                  </a:cubicBezTo>
                  <a:cubicBezTo>
                    <a:pt x="5237" y="267"/>
                    <a:pt x="5270" y="234"/>
                    <a:pt x="5337" y="234"/>
                  </a:cubicBezTo>
                  <a:lnTo>
                    <a:pt x="5437" y="234"/>
                  </a:lnTo>
                  <a:cubicBezTo>
                    <a:pt x="5504" y="300"/>
                    <a:pt x="5537" y="367"/>
                    <a:pt x="5571" y="467"/>
                  </a:cubicBezTo>
                  <a:cubicBezTo>
                    <a:pt x="5637" y="667"/>
                    <a:pt x="5704" y="868"/>
                    <a:pt x="5771" y="1068"/>
                  </a:cubicBezTo>
                  <a:cubicBezTo>
                    <a:pt x="5938" y="1868"/>
                    <a:pt x="6071" y="2702"/>
                    <a:pt x="6138" y="3536"/>
                  </a:cubicBezTo>
                  <a:lnTo>
                    <a:pt x="6371" y="3536"/>
                  </a:lnTo>
                  <a:cubicBezTo>
                    <a:pt x="6356" y="3342"/>
                    <a:pt x="6338" y="3149"/>
                    <a:pt x="6317" y="2957"/>
                  </a:cubicBezTo>
                  <a:lnTo>
                    <a:pt x="6317" y="2957"/>
                  </a:lnTo>
                  <a:cubicBezTo>
                    <a:pt x="6320" y="2750"/>
                    <a:pt x="6337" y="2543"/>
                    <a:pt x="6371" y="2335"/>
                  </a:cubicBezTo>
                  <a:cubicBezTo>
                    <a:pt x="6429" y="2190"/>
                    <a:pt x="6538" y="2095"/>
                    <a:pt x="6675" y="2095"/>
                  </a:cubicBezTo>
                  <a:cubicBezTo>
                    <a:pt x="6696" y="2095"/>
                    <a:pt x="6717" y="2097"/>
                    <a:pt x="6738" y="2102"/>
                  </a:cubicBezTo>
                  <a:lnTo>
                    <a:pt x="6872" y="2102"/>
                  </a:lnTo>
                  <a:cubicBezTo>
                    <a:pt x="6872" y="2102"/>
                    <a:pt x="6938" y="2135"/>
                    <a:pt x="6938" y="2168"/>
                  </a:cubicBezTo>
                  <a:cubicBezTo>
                    <a:pt x="6972" y="2235"/>
                    <a:pt x="7005" y="2302"/>
                    <a:pt x="7038" y="2402"/>
                  </a:cubicBezTo>
                  <a:cubicBezTo>
                    <a:pt x="7239" y="3102"/>
                    <a:pt x="7405" y="3770"/>
                    <a:pt x="7539" y="4503"/>
                  </a:cubicBezTo>
                  <a:cubicBezTo>
                    <a:pt x="7706" y="5171"/>
                    <a:pt x="7839" y="5771"/>
                    <a:pt x="7972" y="6371"/>
                  </a:cubicBezTo>
                  <a:cubicBezTo>
                    <a:pt x="8039" y="6638"/>
                    <a:pt x="8106" y="6905"/>
                    <a:pt x="8206" y="7205"/>
                  </a:cubicBezTo>
                  <a:cubicBezTo>
                    <a:pt x="8273" y="7439"/>
                    <a:pt x="8339" y="7706"/>
                    <a:pt x="8373" y="7939"/>
                  </a:cubicBezTo>
                  <a:cubicBezTo>
                    <a:pt x="8573" y="8907"/>
                    <a:pt x="8640" y="9674"/>
                    <a:pt x="8740" y="10208"/>
                  </a:cubicBezTo>
                  <a:cubicBezTo>
                    <a:pt x="8773" y="10441"/>
                    <a:pt x="8773" y="10641"/>
                    <a:pt x="8806" y="10775"/>
                  </a:cubicBezTo>
                  <a:cubicBezTo>
                    <a:pt x="8806" y="10841"/>
                    <a:pt x="8840" y="10908"/>
                    <a:pt x="8840" y="10975"/>
                  </a:cubicBezTo>
                  <a:cubicBezTo>
                    <a:pt x="8840" y="10908"/>
                    <a:pt x="8840" y="10841"/>
                    <a:pt x="8840" y="10775"/>
                  </a:cubicBezTo>
                  <a:cubicBezTo>
                    <a:pt x="8840" y="10641"/>
                    <a:pt x="8806" y="10441"/>
                    <a:pt x="8806" y="10174"/>
                  </a:cubicBezTo>
                  <a:cubicBezTo>
                    <a:pt x="8740" y="9674"/>
                    <a:pt x="8673" y="8907"/>
                    <a:pt x="8506" y="7939"/>
                  </a:cubicBezTo>
                  <a:cubicBezTo>
                    <a:pt x="8439" y="7672"/>
                    <a:pt x="8406" y="7439"/>
                    <a:pt x="8339" y="7172"/>
                  </a:cubicBezTo>
                  <a:cubicBezTo>
                    <a:pt x="8239" y="6872"/>
                    <a:pt x="8173" y="6638"/>
                    <a:pt x="8106" y="6338"/>
                  </a:cubicBezTo>
                  <a:cubicBezTo>
                    <a:pt x="7972" y="5738"/>
                    <a:pt x="7872" y="5137"/>
                    <a:pt x="7739" y="4470"/>
                  </a:cubicBezTo>
                  <a:cubicBezTo>
                    <a:pt x="7605" y="3736"/>
                    <a:pt x="7439" y="3036"/>
                    <a:pt x="7239" y="2335"/>
                  </a:cubicBezTo>
                  <a:cubicBezTo>
                    <a:pt x="7205" y="2235"/>
                    <a:pt x="7172" y="2135"/>
                    <a:pt x="7105" y="2035"/>
                  </a:cubicBezTo>
                  <a:cubicBezTo>
                    <a:pt x="7072" y="1968"/>
                    <a:pt x="7005" y="1935"/>
                    <a:pt x="6938" y="1902"/>
                  </a:cubicBezTo>
                  <a:lnTo>
                    <a:pt x="6772" y="1902"/>
                  </a:lnTo>
                  <a:cubicBezTo>
                    <a:pt x="6671" y="1902"/>
                    <a:pt x="6538" y="1902"/>
                    <a:pt x="6438" y="1968"/>
                  </a:cubicBezTo>
                  <a:cubicBezTo>
                    <a:pt x="6338" y="2035"/>
                    <a:pt x="6271" y="2135"/>
                    <a:pt x="6238" y="2269"/>
                  </a:cubicBezTo>
                  <a:cubicBezTo>
                    <a:pt x="6236" y="2281"/>
                    <a:pt x="6234" y="2293"/>
                    <a:pt x="6232" y="2305"/>
                  </a:cubicBezTo>
                  <a:lnTo>
                    <a:pt x="6232" y="2305"/>
                  </a:lnTo>
                  <a:cubicBezTo>
                    <a:pt x="6168" y="1872"/>
                    <a:pt x="6091" y="1449"/>
                    <a:pt x="6004" y="1034"/>
                  </a:cubicBezTo>
                  <a:cubicBezTo>
                    <a:pt x="5938" y="801"/>
                    <a:pt x="5871" y="567"/>
                    <a:pt x="5771" y="367"/>
                  </a:cubicBezTo>
                  <a:cubicBezTo>
                    <a:pt x="5737" y="234"/>
                    <a:pt x="5637" y="134"/>
                    <a:pt x="5504" y="67"/>
                  </a:cubicBezTo>
                  <a:cubicBezTo>
                    <a:pt x="5482" y="67"/>
                    <a:pt x="5459" y="52"/>
                    <a:pt x="5427" y="52"/>
                  </a:cubicBezTo>
                  <a:cubicBezTo>
                    <a:pt x="5411" y="52"/>
                    <a:pt x="5393" y="56"/>
                    <a:pt x="5371" y="67"/>
                  </a:cubicBezTo>
                  <a:lnTo>
                    <a:pt x="5270" y="67"/>
                  </a:lnTo>
                  <a:cubicBezTo>
                    <a:pt x="5237" y="67"/>
                    <a:pt x="5170" y="100"/>
                    <a:pt x="5104" y="134"/>
                  </a:cubicBezTo>
                  <a:cubicBezTo>
                    <a:pt x="4985" y="233"/>
                    <a:pt x="4889" y="356"/>
                    <a:pt x="4839" y="495"/>
                  </a:cubicBezTo>
                  <a:lnTo>
                    <a:pt x="4839" y="495"/>
                  </a:lnTo>
                  <a:cubicBezTo>
                    <a:pt x="4820" y="430"/>
                    <a:pt x="4798" y="365"/>
                    <a:pt x="4770" y="300"/>
                  </a:cubicBezTo>
                  <a:cubicBezTo>
                    <a:pt x="4737" y="134"/>
                    <a:pt x="4603" y="34"/>
                    <a:pt x="4437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60"/>
            <p:cNvSpPr/>
            <p:nvPr/>
          </p:nvSpPr>
          <p:spPr>
            <a:xfrm>
              <a:off x="2227051" y="1499294"/>
              <a:ext cx="12047" cy="89621"/>
            </a:xfrm>
            <a:custGeom>
              <a:rect b="b" l="l" r="r" t="t"/>
              <a:pathLst>
                <a:path extrusionOk="0" h="4471" w="601">
                  <a:moveTo>
                    <a:pt x="34" y="1"/>
                  </a:moveTo>
                  <a:cubicBezTo>
                    <a:pt x="0" y="768"/>
                    <a:pt x="67" y="1502"/>
                    <a:pt x="201" y="2269"/>
                  </a:cubicBezTo>
                  <a:cubicBezTo>
                    <a:pt x="267" y="3003"/>
                    <a:pt x="367" y="3737"/>
                    <a:pt x="568" y="4471"/>
                  </a:cubicBezTo>
                  <a:cubicBezTo>
                    <a:pt x="601" y="3737"/>
                    <a:pt x="534" y="2969"/>
                    <a:pt x="401" y="2236"/>
                  </a:cubicBezTo>
                  <a:cubicBezTo>
                    <a:pt x="367" y="1468"/>
                    <a:pt x="234" y="735"/>
                    <a:pt x="34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60"/>
            <p:cNvSpPr/>
            <p:nvPr/>
          </p:nvSpPr>
          <p:spPr>
            <a:xfrm>
              <a:off x="2255796" y="1535395"/>
              <a:ext cx="8720" cy="56868"/>
            </a:xfrm>
            <a:custGeom>
              <a:rect b="b" l="l" r="r" t="t"/>
              <a:pathLst>
                <a:path extrusionOk="0" h="2837" w="435">
                  <a:moveTo>
                    <a:pt x="68" y="1"/>
                  </a:moveTo>
                  <a:lnTo>
                    <a:pt x="68" y="1"/>
                  </a:lnTo>
                  <a:cubicBezTo>
                    <a:pt x="1" y="468"/>
                    <a:pt x="34" y="935"/>
                    <a:pt x="101" y="1435"/>
                  </a:cubicBezTo>
                  <a:cubicBezTo>
                    <a:pt x="134" y="1902"/>
                    <a:pt x="234" y="2369"/>
                    <a:pt x="368" y="2836"/>
                  </a:cubicBezTo>
                  <a:cubicBezTo>
                    <a:pt x="434" y="2369"/>
                    <a:pt x="434" y="1869"/>
                    <a:pt x="334" y="1402"/>
                  </a:cubicBezTo>
                  <a:cubicBezTo>
                    <a:pt x="301" y="902"/>
                    <a:pt x="234" y="435"/>
                    <a:pt x="68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60"/>
            <p:cNvSpPr/>
            <p:nvPr/>
          </p:nvSpPr>
          <p:spPr>
            <a:xfrm>
              <a:off x="2175555" y="1610283"/>
              <a:ext cx="6054" cy="46825"/>
            </a:xfrm>
            <a:custGeom>
              <a:rect b="b" l="l" r="r" t="t"/>
              <a:pathLst>
                <a:path extrusionOk="0" h="2336" w="302">
                  <a:moveTo>
                    <a:pt x="134" y="1"/>
                  </a:moveTo>
                  <a:cubicBezTo>
                    <a:pt x="34" y="368"/>
                    <a:pt x="1" y="768"/>
                    <a:pt x="34" y="1168"/>
                  </a:cubicBezTo>
                  <a:cubicBezTo>
                    <a:pt x="1" y="1569"/>
                    <a:pt x="68" y="1936"/>
                    <a:pt x="168" y="2336"/>
                  </a:cubicBezTo>
                  <a:cubicBezTo>
                    <a:pt x="268" y="1936"/>
                    <a:pt x="301" y="1535"/>
                    <a:pt x="268" y="1168"/>
                  </a:cubicBezTo>
                  <a:cubicBezTo>
                    <a:pt x="301" y="768"/>
                    <a:pt x="268" y="368"/>
                    <a:pt x="134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60"/>
            <p:cNvSpPr/>
            <p:nvPr/>
          </p:nvSpPr>
          <p:spPr>
            <a:xfrm>
              <a:off x="1846597" y="1778079"/>
              <a:ext cx="339021" cy="339562"/>
            </a:xfrm>
            <a:custGeom>
              <a:rect b="b" l="l" r="r" t="t"/>
              <a:pathLst>
                <a:path extrusionOk="0" h="16940" w="16913">
                  <a:moveTo>
                    <a:pt x="4507" y="0"/>
                  </a:moveTo>
                  <a:cubicBezTo>
                    <a:pt x="4472" y="0"/>
                    <a:pt x="4438" y="1"/>
                    <a:pt x="4403" y="3"/>
                  </a:cubicBezTo>
                  <a:cubicBezTo>
                    <a:pt x="0" y="169"/>
                    <a:pt x="934" y="8242"/>
                    <a:pt x="1868" y="9876"/>
                  </a:cubicBezTo>
                  <a:cubicBezTo>
                    <a:pt x="2480" y="11003"/>
                    <a:pt x="10664" y="16939"/>
                    <a:pt x="11572" y="16939"/>
                  </a:cubicBezTo>
                  <a:cubicBezTo>
                    <a:pt x="11605" y="16939"/>
                    <a:pt x="11629" y="16931"/>
                    <a:pt x="11642" y="16915"/>
                  </a:cubicBezTo>
                  <a:lnTo>
                    <a:pt x="16912" y="8375"/>
                  </a:lnTo>
                  <a:cubicBezTo>
                    <a:pt x="16912" y="8375"/>
                    <a:pt x="8112" y="0"/>
                    <a:pt x="450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60"/>
            <p:cNvSpPr/>
            <p:nvPr/>
          </p:nvSpPr>
          <p:spPr>
            <a:xfrm>
              <a:off x="1955582" y="1781467"/>
              <a:ext cx="230698" cy="184574"/>
            </a:xfrm>
            <a:custGeom>
              <a:rect b="b" l="l" r="r" t="t"/>
              <a:pathLst>
                <a:path extrusionOk="0" h="9208" w="11509">
                  <a:moveTo>
                    <a:pt x="0" y="0"/>
                  </a:moveTo>
                  <a:cubicBezTo>
                    <a:pt x="734" y="134"/>
                    <a:pt x="1435" y="334"/>
                    <a:pt x="2135" y="634"/>
                  </a:cubicBezTo>
                  <a:cubicBezTo>
                    <a:pt x="2869" y="1001"/>
                    <a:pt x="3570" y="1435"/>
                    <a:pt x="4203" y="1935"/>
                  </a:cubicBezTo>
                  <a:cubicBezTo>
                    <a:pt x="4971" y="2569"/>
                    <a:pt x="5705" y="3236"/>
                    <a:pt x="6405" y="3970"/>
                  </a:cubicBezTo>
                  <a:cubicBezTo>
                    <a:pt x="8423" y="5888"/>
                    <a:pt x="10309" y="7381"/>
                    <a:pt x="11382" y="8219"/>
                  </a:cubicBezTo>
                  <a:lnTo>
                    <a:pt x="11382" y="8219"/>
                  </a:lnTo>
                  <a:lnTo>
                    <a:pt x="10975" y="8907"/>
                  </a:lnTo>
                  <a:cubicBezTo>
                    <a:pt x="10942" y="9007"/>
                    <a:pt x="10875" y="9107"/>
                    <a:pt x="10842" y="9207"/>
                  </a:cubicBezTo>
                  <a:cubicBezTo>
                    <a:pt x="10908" y="9107"/>
                    <a:pt x="10975" y="9040"/>
                    <a:pt x="11008" y="8940"/>
                  </a:cubicBezTo>
                  <a:lnTo>
                    <a:pt x="11509" y="8240"/>
                  </a:lnTo>
                  <a:lnTo>
                    <a:pt x="11509" y="8206"/>
                  </a:lnTo>
                  <a:lnTo>
                    <a:pt x="11475" y="8173"/>
                  </a:lnTo>
                  <a:cubicBezTo>
                    <a:pt x="10475" y="7272"/>
                    <a:pt x="8573" y="5738"/>
                    <a:pt x="6538" y="3837"/>
                  </a:cubicBezTo>
                  <a:cubicBezTo>
                    <a:pt x="5838" y="3103"/>
                    <a:pt x="5104" y="2402"/>
                    <a:pt x="4304" y="1802"/>
                  </a:cubicBezTo>
                  <a:cubicBezTo>
                    <a:pt x="3670" y="1268"/>
                    <a:pt x="2969" y="834"/>
                    <a:pt x="2202" y="501"/>
                  </a:cubicBezTo>
                  <a:cubicBezTo>
                    <a:pt x="1702" y="301"/>
                    <a:pt x="1135" y="134"/>
                    <a:pt x="601" y="34"/>
                  </a:cubicBezTo>
                  <a:cubicBezTo>
                    <a:pt x="434" y="34"/>
                    <a:pt x="301" y="0"/>
                    <a:pt x="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60"/>
            <p:cNvSpPr/>
            <p:nvPr/>
          </p:nvSpPr>
          <p:spPr>
            <a:xfrm>
              <a:off x="1865980" y="1923887"/>
              <a:ext cx="212657" cy="191249"/>
            </a:xfrm>
            <a:custGeom>
              <a:rect b="b" l="l" r="r" t="t"/>
              <a:pathLst>
                <a:path extrusionOk="0" h="9541" w="10609">
                  <a:moveTo>
                    <a:pt x="1" y="1"/>
                  </a:moveTo>
                  <a:cubicBezTo>
                    <a:pt x="67" y="167"/>
                    <a:pt x="134" y="334"/>
                    <a:pt x="234" y="501"/>
                  </a:cubicBezTo>
                  <a:cubicBezTo>
                    <a:pt x="434" y="834"/>
                    <a:pt x="701" y="1268"/>
                    <a:pt x="1068" y="1835"/>
                  </a:cubicBezTo>
                  <a:cubicBezTo>
                    <a:pt x="1502" y="2469"/>
                    <a:pt x="1969" y="3069"/>
                    <a:pt x="2469" y="3670"/>
                  </a:cubicBezTo>
                  <a:cubicBezTo>
                    <a:pt x="3103" y="4370"/>
                    <a:pt x="3770" y="5037"/>
                    <a:pt x="4470" y="5671"/>
                  </a:cubicBezTo>
                  <a:cubicBezTo>
                    <a:pt x="5738" y="6839"/>
                    <a:pt x="7172" y="7806"/>
                    <a:pt x="8673" y="8640"/>
                  </a:cubicBezTo>
                  <a:cubicBezTo>
                    <a:pt x="9140" y="8907"/>
                    <a:pt x="9607" y="9107"/>
                    <a:pt x="10074" y="9341"/>
                  </a:cubicBezTo>
                  <a:cubicBezTo>
                    <a:pt x="10241" y="9407"/>
                    <a:pt x="10441" y="9474"/>
                    <a:pt x="10608" y="9541"/>
                  </a:cubicBezTo>
                  <a:cubicBezTo>
                    <a:pt x="10441" y="9407"/>
                    <a:pt x="10275" y="9341"/>
                    <a:pt x="10108" y="9240"/>
                  </a:cubicBezTo>
                  <a:cubicBezTo>
                    <a:pt x="9774" y="9074"/>
                    <a:pt x="9307" y="8840"/>
                    <a:pt x="8740" y="8507"/>
                  </a:cubicBezTo>
                  <a:cubicBezTo>
                    <a:pt x="7272" y="7639"/>
                    <a:pt x="5871" y="6639"/>
                    <a:pt x="4604" y="5504"/>
                  </a:cubicBezTo>
                  <a:cubicBezTo>
                    <a:pt x="3903" y="4904"/>
                    <a:pt x="3270" y="4237"/>
                    <a:pt x="2636" y="3536"/>
                  </a:cubicBezTo>
                  <a:cubicBezTo>
                    <a:pt x="2069" y="2869"/>
                    <a:pt x="1568" y="2269"/>
                    <a:pt x="1201" y="1735"/>
                  </a:cubicBezTo>
                  <a:cubicBezTo>
                    <a:pt x="801" y="1201"/>
                    <a:pt x="501" y="768"/>
                    <a:pt x="301" y="468"/>
                  </a:cubicBezTo>
                  <a:cubicBezTo>
                    <a:pt x="234" y="301"/>
                    <a:pt x="101" y="134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60"/>
            <p:cNvSpPr/>
            <p:nvPr/>
          </p:nvSpPr>
          <p:spPr>
            <a:xfrm>
              <a:off x="1964281" y="1928577"/>
              <a:ext cx="55505" cy="43478"/>
            </a:xfrm>
            <a:custGeom>
              <a:rect b="b" l="l" r="r" t="t"/>
              <a:pathLst>
                <a:path extrusionOk="0" h="2169" w="2769">
                  <a:moveTo>
                    <a:pt x="0" y="0"/>
                  </a:moveTo>
                  <a:cubicBezTo>
                    <a:pt x="400" y="934"/>
                    <a:pt x="1768" y="1901"/>
                    <a:pt x="2769" y="2168"/>
                  </a:cubicBezTo>
                  <a:cubicBezTo>
                    <a:pt x="1968" y="1301"/>
                    <a:pt x="1034" y="534"/>
                    <a:pt x="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60"/>
            <p:cNvSpPr/>
            <p:nvPr/>
          </p:nvSpPr>
          <p:spPr>
            <a:xfrm>
              <a:off x="1904086" y="1877082"/>
              <a:ext cx="14733" cy="70899"/>
            </a:xfrm>
            <a:custGeom>
              <a:rect b="b" l="l" r="r" t="t"/>
              <a:pathLst>
                <a:path extrusionOk="0" h="3537" w="735">
                  <a:moveTo>
                    <a:pt x="468" y="1"/>
                  </a:moveTo>
                  <a:cubicBezTo>
                    <a:pt x="1" y="935"/>
                    <a:pt x="134" y="2569"/>
                    <a:pt x="535" y="3536"/>
                  </a:cubicBezTo>
                  <a:cubicBezTo>
                    <a:pt x="735" y="2336"/>
                    <a:pt x="701" y="1168"/>
                    <a:pt x="46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60"/>
            <p:cNvSpPr/>
            <p:nvPr/>
          </p:nvSpPr>
          <p:spPr>
            <a:xfrm>
              <a:off x="2071261" y="1907831"/>
              <a:ext cx="26760" cy="66890"/>
            </a:xfrm>
            <a:custGeom>
              <a:rect b="b" l="l" r="r" t="t"/>
              <a:pathLst>
                <a:path extrusionOk="0" h="3337" w="1335">
                  <a:moveTo>
                    <a:pt x="167" y="1"/>
                  </a:moveTo>
                  <a:cubicBezTo>
                    <a:pt x="0" y="1035"/>
                    <a:pt x="667" y="2569"/>
                    <a:pt x="1335" y="3337"/>
                  </a:cubicBezTo>
                  <a:cubicBezTo>
                    <a:pt x="1134" y="2169"/>
                    <a:pt x="767" y="1035"/>
                    <a:pt x="16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60"/>
            <p:cNvSpPr/>
            <p:nvPr/>
          </p:nvSpPr>
          <p:spPr>
            <a:xfrm>
              <a:off x="1944878" y="1832281"/>
              <a:ext cx="68233" cy="19764"/>
            </a:xfrm>
            <a:custGeom>
              <a:rect b="b" l="l" r="r" t="t"/>
              <a:pathLst>
                <a:path extrusionOk="0" h="986" w="3404">
                  <a:moveTo>
                    <a:pt x="1" y="1"/>
                  </a:moveTo>
                  <a:lnTo>
                    <a:pt x="1" y="1"/>
                  </a:lnTo>
                  <a:cubicBezTo>
                    <a:pt x="679" y="649"/>
                    <a:pt x="2035" y="985"/>
                    <a:pt x="3032" y="985"/>
                  </a:cubicBezTo>
                  <a:cubicBezTo>
                    <a:pt x="3163" y="985"/>
                    <a:pt x="3287" y="980"/>
                    <a:pt x="3403" y="968"/>
                  </a:cubicBezTo>
                  <a:cubicBezTo>
                    <a:pt x="2336" y="434"/>
                    <a:pt x="1202" y="101"/>
                    <a:pt x="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60"/>
            <p:cNvSpPr/>
            <p:nvPr/>
          </p:nvSpPr>
          <p:spPr>
            <a:xfrm>
              <a:off x="1905429" y="1746689"/>
              <a:ext cx="41473" cy="56868"/>
            </a:xfrm>
            <a:custGeom>
              <a:rect b="b" l="l" r="r" t="t"/>
              <a:pathLst>
                <a:path extrusionOk="0" h="2837" w="2069">
                  <a:moveTo>
                    <a:pt x="2069" y="1"/>
                  </a:moveTo>
                  <a:lnTo>
                    <a:pt x="2069" y="1"/>
                  </a:lnTo>
                  <a:cubicBezTo>
                    <a:pt x="1202" y="801"/>
                    <a:pt x="501" y="1769"/>
                    <a:pt x="1" y="2836"/>
                  </a:cubicBezTo>
                  <a:lnTo>
                    <a:pt x="1" y="2836"/>
                  </a:lnTo>
                  <a:cubicBezTo>
                    <a:pt x="901" y="2369"/>
                    <a:pt x="1802" y="968"/>
                    <a:pt x="206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60"/>
            <p:cNvSpPr/>
            <p:nvPr/>
          </p:nvSpPr>
          <p:spPr>
            <a:xfrm>
              <a:off x="2011086" y="2032130"/>
              <a:ext cx="69556" cy="14011"/>
            </a:xfrm>
            <a:custGeom>
              <a:rect b="b" l="l" r="r" t="t"/>
              <a:pathLst>
                <a:path extrusionOk="0" h="699" w="3470">
                  <a:moveTo>
                    <a:pt x="3211" y="1"/>
                  </a:moveTo>
                  <a:cubicBezTo>
                    <a:pt x="2101" y="1"/>
                    <a:pt x="1022" y="200"/>
                    <a:pt x="0" y="571"/>
                  </a:cubicBezTo>
                  <a:cubicBezTo>
                    <a:pt x="256" y="660"/>
                    <a:pt x="559" y="699"/>
                    <a:pt x="882" y="699"/>
                  </a:cubicBezTo>
                  <a:cubicBezTo>
                    <a:pt x="1779" y="699"/>
                    <a:pt x="2832" y="397"/>
                    <a:pt x="3469" y="4"/>
                  </a:cubicBezTo>
                  <a:cubicBezTo>
                    <a:pt x="3383" y="2"/>
                    <a:pt x="3297" y="1"/>
                    <a:pt x="321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60"/>
            <p:cNvSpPr/>
            <p:nvPr/>
          </p:nvSpPr>
          <p:spPr>
            <a:xfrm>
              <a:off x="1433369" y="3998685"/>
              <a:ext cx="274837" cy="380414"/>
            </a:xfrm>
            <a:custGeom>
              <a:rect b="b" l="l" r="r" t="t"/>
              <a:pathLst>
                <a:path extrusionOk="0" h="18978" w="13711">
                  <a:moveTo>
                    <a:pt x="6572" y="1"/>
                  </a:moveTo>
                  <a:lnTo>
                    <a:pt x="4370" y="10008"/>
                  </a:lnTo>
                  <a:lnTo>
                    <a:pt x="301" y="17413"/>
                  </a:lnTo>
                  <a:cubicBezTo>
                    <a:pt x="1" y="17947"/>
                    <a:pt x="234" y="18614"/>
                    <a:pt x="801" y="18881"/>
                  </a:cubicBezTo>
                  <a:cubicBezTo>
                    <a:pt x="943" y="18944"/>
                    <a:pt x="1099" y="18977"/>
                    <a:pt x="1257" y="18977"/>
                  </a:cubicBezTo>
                  <a:cubicBezTo>
                    <a:pt x="1433" y="18977"/>
                    <a:pt x="1610" y="18936"/>
                    <a:pt x="1768" y="18848"/>
                  </a:cubicBezTo>
                  <a:cubicBezTo>
                    <a:pt x="3636" y="17747"/>
                    <a:pt x="10541" y="13711"/>
                    <a:pt x="10675" y="12977"/>
                  </a:cubicBezTo>
                  <a:cubicBezTo>
                    <a:pt x="10808" y="12110"/>
                    <a:pt x="13710" y="2536"/>
                    <a:pt x="13710" y="2536"/>
                  </a:cubicBezTo>
                  <a:lnTo>
                    <a:pt x="6572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60"/>
            <p:cNvSpPr/>
            <p:nvPr/>
          </p:nvSpPr>
          <p:spPr>
            <a:xfrm>
              <a:off x="1449425" y="4245418"/>
              <a:ext cx="201272" cy="134181"/>
            </a:xfrm>
            <a:custGeom>
              <a:rect b="b" l="l" r="r" t="t"/>
              <a:pathLst>
                <a:path extrusionOk="0" h="6694" w="10041">
                  <a:moveTo>
                    <a:pt x="10041" y="1"/>
                  </a:moveTo>
                  <a:lnTo>
                    <a:pt x="28" y="6587"/>
                  </a:lnTo>
                  <a:lnTo>
                    <a:pt x="28" y="6587"/>
                  </a:lnTo>
                  <a:cubicBezTo>
                    <a:pt x="19" y="6582"/>
                    <a:pt x="9" y="6577"/>
                    <a:pt x="0" y="6572"/>
                  </a:cubicBezTo>
                  <a:lnTo>
                    <a:pt x="0" y="6605"/>
                  </a:lnTo>
                  <a:lnTo>
                    <a:pt x="28" y="6587"/>
                  </a:lnTo>
                  <a:lnTo>
                    <a:pt x="28" y="6587"/>
                  </a:lnTo>
                  <a:cubicBezTo>
                    <a:pt x="164" y="6657"/>
                    <a:pt x="312" y="6693"/>
                    <a:pt x="461" y="6693"/>
                  </a:cubicBezTo>
                  <a:cubicBezTo>
                    <a:pt x="635" y="6693"/>
                    <a:pt x="811" y="6643"/>
                    <a:pt x="967" y="6539"/>
                  </a:cubicBezTo>
                  <a:cubicBezTo>
                    <a:pt x="6205" y="3503"/>
                    <a:pt x="8473" y="1935"/>
                    <a:pt x="9307" y="1335"/>
                  </a:cubicBezTo>
                  <a:cubicBezTo>
                    <a:pt x="9607" y="1102"/>
                    <a:pt x="9840" y="801"/>
                    <a:pt x="9941" y="434"/>
                  </a:cubicBezTo>
                  <a:lnTo>
                    <a:pt x="100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60"/>
            <p:cNvSpPr/>
            <p:nvPr/>
          </p:nvSpPr>
          <p:spPr>
            <a:xfrm>
              <a:off x="1615919" y="4170170"/>
              <a:ext cx="26760" cy="24375"/>
            </a:xfrm>
            <a:custGeom>
              <a:rect b="b" l="l" r="r" t="t"/>
              <a:pathLst>
                <a:path extrusionOk="0" h="1216" w="1335">
                  <a:moveTo>
                    <a:pt x="651" y="0"/>
                  </a:moveTo>
                  <a:cubicBezTo>
                    <a:pt x="565" y="0"/>
                    <a:pt x="479" y="17"/>
                    <a:pt x="400" y="52"/>
                  </a:cubicBezTo>
                  <a:lnTo>
                    <a:pt x="467" y="52"/>
                  </a:lnTo>
                  <a:cubicBezTo>
                    <a:pt x="167" y="152"/>
                    <a:pt x="0" y="486"/>
                    <a:pt x="100" y="819"/>
                  </a:cubicBezTo>
                  <a:cubicBezTo>
                    <a:pt x="180" y="1060"/>
                    <a:pt x="411" y="1215"/>
                    <a:pt x="672" y="1215"/>
                  </a:cubicBezTo>
                  <a:cubicBezTo>
                    <a:pt x="736" y="1215"/>
                    <a:pt x="802" y="1206"/>
                    <a:pt x="867" y="1186"/>
                  </a:cubicBezTo>
                  <a:cubicBezTo>
                    <a:pt x="1168" y="1053"/>
                    <a:pt x="1334" y="686"/>
                    <a:pt x="1234" y="352"/>
                  </a:cubicBezTo>
                  <a:cubicBezTo>
                    <a:pt x="1136" y="131"/>
                    <a:pt x="893" y="0"/>
                    <a:pt x="6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60"/>
            <p:cNvSpPr/>
            <p:nvPr/>
          </p:nvSpPr>
          <p:spPr>
            <a:xfrm>
              <a:off x="1480836" y="4270154"/>
              <a:ext cx="36803" cy="31451"/>
            </a:xfrm>
            <a:custGeom>
              <a:rect b="b" l="l" r="r" t="t"/>
              <a:pathLst>
                <a:path extrusionOk="0" h="1569" w="1836">
                  <a:moveTo>
                    <a:pt x="368" y="1"/>
                  </a:moveTo>
                  <a:cubicBezTo>
                    <a:pt x="134" y="1"/>
                    <a:pt x="1" y="34"/>
                    <a:pt x="1" y="68"/>
                  </a:cubicBezTo>
                  <a:cubicBezTo>
                    <a:pt x="401" y="168"/>
                    <a:pt x="768" y="335"/>
                    <a:pt x="1102" y="568"/>
                  </a:cubicBezTo>
                  <a:cubicBezTo>
                    <a:pt x="1369" y="835"/>
                    <a:pt x="1602" y="1168"/>
                    <a:pt x="1769" y="1569"/>
                  </a:cubicBezTo>
                  <a:cubicBezTo>
                    <a:pt x="1802" y="1569"/>
                    <a:pt x="1836" y="1402"/>
                    <a:pt x="1769" y="1168"/>
                  </a:cubicBezTo>
                  <a:cubicBezTo>
                    <a:pt x="1669" y="868"/>
                    <a:pt x="1469" y="601"/>
                    <a:pt x="1235" y="401"/>
                  </a:cubicBezTo>
                  <a:cubicBezTo>
                    <a:pt x="1002" y="168"/>
                    <a:pt x="701" y="68"/>
                    <a:pt x="3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60"/>
            <p:cNvSpPr/>
            <p:nvPr/>
          </p:nvSpPr>
          <p:spPr>
            <a:xfrm>
              <a:off x="1460791" y="4302908"/>
              <a:ext cx="36121" cy="21468"/>
            </a:xfrm>
            <a:custGeom>
              <a:rect b="b" l="l" r="r" t="t"/>
              <a:pathLst>
                <a:path extrusionOk="0" h="1071" w="1802">
                  <a:moveTo>
                    <a:pt x="384" y="0"/>
                  </a:moveTo>
                  <a:cubicBezTo>
                    <a:pt x="256" y="0"/>
                    <a:pt x="126" y="22"/>
                    <a:pt x="0" y="68"/>
                  </a:cubicBezTo>
                  <a:cubicBezTo>
                    <a:pt x="334" y="168"/>
                    <a:pt x="634" y="268"/>
                    <a:pt x="968" y="435"/>
                  </a:cubicBezTo>
                  <a:cubicBezTo>
                    <a:pt x="1416" y="691"/>
                    <a:pt x="1649" y="1071"/>
                    <a:pt x="1726" y="1071"/>
                  </a:cubicBezTo>
                  <a:cubicBezTo>
                    <a:pt x="1729" y="1071"/>
                    <a:pt x="1732" y="1070"/>
                    <a:pt x="1735" y="1069"/>
                  </a:cubicBezTo>
                  <a:cubicBezTo>
                    <a:pt x="1801" y="1069"/>
                    <a:pt x="1635" y="569"/>
                    <a:pt x="1068" y="235"/>
                  </a:cubicBezTo>
                  <a:cubicBezTo>
                    <a:pt x="870" y="82"/>
                    <a:pt x="630" y="0"/>
                    <a:pt x="3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60"/>
            <p:cNvSpPr/>
            <p:nvPr/>
          </p:nvSpPr>
          <p:spPr>
            <a:xfrm>
              <a:off x="1500901" y="4237400"/>
              <a:ext cx="50834" cy="36121"/>
            </a:xfrm>
            <a:custGeom>
              <a:rect b="b" l="l" r="r" t="t"/>
              <a:pathLst>
                <a:path extrusionOk="0" h="1802" w="2536">
                  <a:moveTo>
                    <a:pt x="1" y="0"/>
                  </a:moveTo>
                  <a:lnTo>
                    <a:pt x="1" y="0"/>
                  </a:lnTo>
                  <a:cubicBezTo>
                    <a:pt x="468" y="201"/>
                    <a:pt x="935" y="467"/>
                    <a:pt x="1402" y="734"/>
                  </a:cubicBezTo>
                  <a:cubicBezTo>
                    <a:pt x="1802" y="1068"/>
                    <a:pt x="2169" y="1401"/>
                    <a:pt x="2536" y="1802"/>
                  </a:cubicBezTo>
                  <a:cubicBezTo>
                    <a:pt x="2102" y="768"/>
                    <a:pt x="1101" y="67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60"/>
            <p:cNvSpPr/>
            <p:nvPr/>
          </p:nvSpPr>
          <p:spPr>
            <a:xfrm>
              <a:off x="1518280" y="4196689"/>
              <a:ext cx="51516" cy="16818"/>
            </a:xfrm>
            <a:custGeom>
              <a:rect b="b" l="l" r="r" t="t"/>
              <a:pathLst>
                <a:path extrusionOk="0" h="839" w="2570">
                  <a:moveTo>
                    <a:pt x="690" y="0"/>
                  </a:moveTo>
                  <a:cubicBezTo>
                    <a:pt x="461" y="0"/>
                    <a:pt x="229" y="32"/>
                    <a:pt x="1" y="97"/>
                  </a:cubicBezTo>
                  <a:cubicBezTo>
                    <a:pt x="1" y="163"/>
                    <a:pt x="635" y="130"/>
                    <a:pt x="1335" y="330"/>
                  </a:cubicBezTo>
                  <a:cubicBezTo>
                    <a:pt x="1979" y="514"/>
                    <a:pt x="2453" y="839"/>
                    <a:pt x="2552" y="839"/>
                  </a:cubicBezTo>
                  <a:cubicBezTo>
                    <a:pt x="2561" y="839"/>
                    <a:pt x="2567" y="836"/>
                    <a:pt x="2569" y="831"/>
                  </a:cubicBezTo>
                  <a:cubicBezTo>
                    <a:pt x="2090" y="301"/>
                    <a:pt x="1401" y="0"/>
                    <a:pt x="69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60"/>
            <p:cNvSpPr/>
            <p:nvPr/>
          </p:nvSpPr>
          <p:spPr>
            <a:xfrm>
              <a:off x="1530988" y="4137737"/>
              <a:ext cx="54182" cy="16778"/>
            </a:xfrm>
            <a:custGeom>
              <a:rect b="b" l="l" r="r" t="t"/>
              <a:pathLst>
                <a:path extrusionOk="0" h="837" w="2703">
                  <a:moveTo>
                    <a:pt x="952" y="0"/>
                  </a:moveTo>
                  <a:cubicBezTo>
                    <a:pt x="756" y="0"/>
                    <a:pt x="559" y="23"/>
                    <a:pt x="368" y="69"/>
                  </a:cubicBezTo>
                  <a:cubicBezTo>
                    <a:pt x="101" y="169"/>
                    <a:pt x="1" y="269"/>
                    <a:pt x="1" y="269"/>
                  </a:cubicBezTo>
                  <a:cubicBezTo>
                    <a:pt x="234" y="236"/>
                    <a:pt x="468" y="219"/>
                    <a:pt x="701" y="219"/>
                  </a:cubicBezTo>
                  <a:cubicBezTo>
                    <a:pt x="935" y="219"/>
                    <a:pt x="1168" y="236"/>
                    <a:pt x="1402" y="269"/>
                  </a:cubicBezTo>
                  <a:cubicBezTo>
                    <a:pt x="1835" y="403"/>
                    <a:pt x="2269" y="603"/>
                    <a:pt x="2669" y="836"/>
                  </a:cubicBezTo>
                  <a:cubicBezTo>
                    <a:pt x="2703" y="836"/>
                    <a:pt x="2603" y="669"/>
                    <a:pt x="2402" y="503"/>
                  </a:cubicBezTo>
                  <a:cubicBezTo>
                    <a:pt x="1990" y="163"/>
                    <a:pt x="1473" y="0"/>
                    <a:pt x="9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60"/>
            <p:cNvSpPr/>
            <p:nvPr/>
          </p:nvSpPr>
          <p:spPr>
            <a:xfrm>
              <a:off x="1535679" y="4093778"/>
              <a:ext cx="62861" cy="38807"/>
            </a:xfrm>
            <a:custGeom>
              <a:rect b="b" l="l" r="r" t="t"/>
              <a:pathLst>
                <a:path extrusionOk="0" h="1936" w="3136">
                  <a:moveTo>
                    <a:pt x="459" y="207"/>
                  </a:moveTo>
                  <a:cubicBezTo>
                    <a:pt x="494" y="207"/>
                    <a:pt x="531" y="215"/>
                    <a:pt x="567" y="227"/>
                  </a:cubicBezTo>
                  <a:cubicBezTo>
                    <a:pt x="767" y="327"/>
                    <a:pt x="934" y="461"/>
                    <a:pt x="1068" y="661"/>
                  </a:cubicBezTo>
                  <a:cubicBezTo>
                    <a:pt x="1236" y="867"/>
                    <a:pt x="1373" y="1083"/>
                    <a:pt x="1496" y="1310"/>
                  </a:cubicBezTo>
                  <a:lnTo>
                    <a:pt x="1496" y="1310"/>
                  </a:lnTo>
                  <a:cubicBezTo>
                    <a:pt x="1462" y="1381"/>
                    <a:pt x="1431" y="1454"/>
                    <a:pt x="1401" y="1528"/>
                  </a:cubicBezTo>
                  <a:cubicBezTo>
                    <a:pt x="1389" y="1577"/>
                    <a:pt x="1377" y="1625"/>
                    <a:pt x="1366" y="1673"/>
                  </a:cubicBezTo>
                  <a:lnTo>
                    <a:pt x="1366" y="1673"/>
                  </a:lnTo>
                  <a:cubicBezTo>
                    <a:pt x="831" y="1561"/>
                    <a:pt x="421" y="1149"/>
                    <a:pt x="267" y="594"/>
                  </a:cubicBezTo>
                  <a:cubicBezTo>
                    <a:pt x="234" y="494"/>
                    <a:pt x="234" y="394"/>
                    <a:pt x="300" y="294"/>
                  </a:cubicBezTo>
                  <a:cubicBezTo>
                    <a:pt x="343" y="230"/>
                    <a:pt x="398" y="207"/>
                    <a:pt x="459" y="207"/>
                  </a:cubicBezTo>
                  <a:close/>
                  <a:moveTo>
                    <a:pt x="2657" y="418"/>
                  </a:moveTo>
                  <a:cubicBezTo>
                    <a:pt x="2738" y="418"/>
                    <a:pt x="2814" y="473"/>
                    <a:pt x="2869" y="527"/>
                  </a:cubicBezTo>
                  <a:cubicBezTo>
                    <a:pt x="2902" y="627"/>
                    <a:pt x="2902" y="761"/>
                    <a:pt x="2869" y="861"/>
                  </a:cubicBezTo>
                  <a:cubicBezTo>
                    <a:pt x="2697" y="1348"/>
                    <a:pt x="2254" y="1663"/>
                    <a:pt x="1751" y="1700"/>
                  </a:cubicBezTo>
                  <a:lnTo>
                    <a:pt x="1751" y="1700"/>
                  </a:lnTo>
                  <a:cubicBezTo>
                    <a:pt x="1735" y="1624"/>
                    <a:pt x="1707" y="1554"/>
                    <a:pt x="1668" y="1495"/>
                  </a:cubicBezTo>
                  <a:cubicBezTo>
                    <a:pt x="1654" y="1448"/>
                    <a:pt x="1639" y="1401"/>
                    <a:pt x="1622" y="1354"/>
                  </a:cubicBezTo>
                  <a:lnTo>
                    <a:pt x="1622" y="1354"/>
                  </a:lnTo>
                  <a:cubicBezTo>
                    <a:pt x="1754" y="1140"/>
                    <a:pt x="1906" y="941"/>
                    <a:pt x="2068" y="761"/>
                  </a:cubicBezTo>
                  <a:cubicBezTo>
                    <a:pt x="2202" y="594"/>
                    <a:pt x="2402" y="461"/>
                    <a:pt x="2602" y="427"/>
                  </a:cubicBezTo>
                  <a:cubicBezTo>
                    <a:pt x="2620" y="421"/>
                    <a:pt x="2639" y="418"/>
                    <a:pt x="2657" y="418"/>
                  </a:cubicBezTo>
                  <a:close/>
                  <a:moveTo>
                    <a:pt x="1567" y="1445"/>
                  </a:moveTo>
                  <a:cubicBezTo>
                    <a:pt x="1611" y="1530"/>
                    <a:pt x="1652" y="1615"/>
                    <a:pt x="1694" y="1703"/>
                  </a:cubicBezTo>
                  <a:lnTo>
                    <a:pt x="1694" y="1703"/>
                  </a:lnTo>
                  <a:cubicBezTo>
                    <a:pt x="1680" y="1703"/>
                    <a:pt x="1667" y="1703"/>
                    <a:pt x="1653" y="1703"/>
                  </a:cubicBezTo>
                  <a:cubicBezTo>
                    <a:pt x="1603" y="1703"/>
                    <a:pt x="1552" y="1701"/>
                    <a:pt x="1501" y="1695"/>
                  </a:cubicBezTo>
                  <a:cubicBezTo>
                    <a:pt x="1480" y="1693"/>
                    <a:pt x="1460" y="1690"/>
                    <a:pt x="1439" y="1687"/>
                  </a:cubicBezTo>
                  <a:lnTo>
                    <a:pt x="1439" y="1687"/>
                  </a:lnTo>
                  <a:cubicBezTo>
                    <a:pt x="1479" y="1605"/>
                    <a:pt x="1522" y="1524"/>
                    <a:pt x="1567" y="1445"/>
                  </a:cubicBezTo>
                  <a:close/>
                  <a:moveTo>
                    <a:pt x="495" y="1"/>
                  </a:moveTo>
                  <a:cubicBezTo>
                    <a:pt x="365" y="1"/>
                    <a:pt x="231" y="63"/>
                    <a:pt x="134" y="160"/>
                  </a:cubicBezTo>
                  <a:cubicBezTo>
                    <a:pt x="34" y="294"/>
                    <a:pt x="0" y="461"/>
                    <a:pt x="67" y="627"/>
                  </a:cubicBezTo>
                  <a:cubicBezTo>
                    <a:pt x="220" y="1272"/>
                    <a:pt x="712" y="1747"/>
                    <a:pt x="1335" y="1897"/>
                  </a:cubicBezTo>
                  <a:lnTo>
                    <a:pt x="1335" y="1897"/>
                  </a:lnTo>
                  <a:cubicBezTo>
                    <a:pt x="1335" y="1907"/>
                    <a:pt x="1334" y="1918"/>
                    <a:pt x="1334" y="1928"/>
                  </a:cubicBezTo>
                  <a:cubicBezTo>
                    <a:pt x="1338" y="1919"/>
                    <a:pt x="1342" y="1909"/>
                    <a:pt x="1346" y="1899"/>
                  </a:cubicBezTo>
                  <a:lnTo>
                    <a:pt x="1346" y="1899"/>
                  </a:lnTo>
                  <a:cubicBezTo>
                    <a:pt x="1397" y="1911"/>
                    <a:pt x="1449" y="1921"/>
                    <a:pt x="1501" y="1928"/>
                  </a:cubicBezTo>
                  <a:cubicBezTo>
                    <a:pt x="1549" y="1933"/>
                    <a:pt x="1596" y="1935"/>
                    <a:pt x="1643" y="1935"/>
                  </a:cubicBezTo>
                  <a:cubicBezTo>
                    <a:pt x="2290" y="1935"/>
                    <a:pt x="2882" y="1516"/>
                    <a:pt x="3069" y="894"/>
                  </a:cubicBezTo>
                  <a:cubicBezTo>
                    <a:pt x="3136" y="728"/>
                    <a:pt x="3102" y="561"/>
                    <a:pt x="3036" y="394"/>
                  </a:cubicBezTo>
                  <a:cubicBezTo>
                    <a:pt x="2949" y="278"/>
                    <a:pt x="2812" y="187"/>
                    <a:pt x="2668" y="187"/>
                  </a:cubicBezTo>
                  <a:cubicBezTo>
                    <a:pt x="2646" y="187"/>
                    <a:pt x="2624" y="189"/>
                    <a:pt x="2602" y="194"/>
                  </a:cubicBezTo>
                  <a:cubicBezTo>
                    <a:pt x="2335" y="261"/>
                    <a:pt x="2102" y="427"/>
                    <a:pt x="1968" y="627"/>
                  </a:cubicBezTo>
                  <a:cubicBezTo>
                    <a:pt x="1795" y="800"/>
                    <a:pt x="1664" y="987"/>
                    <a:pt x="1557" y="1188"/>
                  </a:cubicBezTo>
                  <a:lnTo>
                    <a:pt x="1557" y="1188"/>
                  </a:lnTo>
                  <a:cubicBezTo>
                    <a:pt x="1462" y="962"/>
                    <a:pt x="1339" y="745"/>
                    <a:pt x="1201" y="561"/>
                  </a:cubicBezTo>
                  <a:cubicBezTo>
                    <a:pt x="1034" y="327"/>
                    <a:pt x="834" y="160"/>
                    <a:pt x="634" y="27"/>
                  </a:cubicBezTo>
                  <a:cubicBezTo>
                    <a:pt x="589" y="9"/>
                    <a:pt x="542" y="1"/>
                    <a:pt x="49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60"/>
            <p:cNvSpPr/>
            <p:nvPr/>
          </p:nvSpPr>
          <p:spPr>
            <a:xfrm>
              <a:off x="2035822" y="4071568"/>
              <a:ext cx="313604" cy="252106"/>
            </a:xfrm>
            <a:custGeom>
              <a:rect b="b" l="l" r="r" t="t"/>
              <a:pathLst>
                <a:path extrusionOk="0" h="12577" w="15645">
                  <a:moveTo>
                    <a:pt x="0" y="1"/>
                  </a:moveTo>
                  <a:lnTo>
                    <a:pt x="67" y="12543"/>
                  </a:lnTo>
                  <a:lnTo>
                    <a:pt x="15645" y="12577"/>
                  </a:lnTo>
                  <a:cubicBezTo>
                    <a:pt x="15578" y="11075"/>
                    <a:pt x="7506" y="8073"/>
                    <a:pt x="7506" y="8073"/>
                  </a:cubicBezTo>
                  <a:lnTo>
                    <a:pt x="7806" y="3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60"/>
            <p:cNvSpPr/>
            <p:nvPr/>
          </p:nvSpPr>
          <p:spPr>
            <a:xfrm>
              <a:off x="2079279" y="4219340"/>
              <a:ext cx="26099" cy="23693"/>
            </a:xfrm>
            <a:custGeom>
              <a:rect b="b" l="l" r="r" t="t"/>
              <a:pathLst>
                <a:path extrusionOk="0" h="1182" w="1302">
                  <a:moveTo>
                    <a:pt x="501" y="1"/>
                  </a:moveTo>
                  <a:lnTo>
                    <a:pt x="501" y="1"/>
                  </a:lnTo>
                  <a:cubicBezTo>
                    <a:pt x="201" y="101"/>
                    <a:pt x="1" y="401"/>
                    <a:pt x="67" y="735"/>
                  </a:cubicBezTo>
                  <a:cubicBezTo>
                    <a:pt x="125" y="996"/>
                    <a:pt x="385" y="1181"/>
                    <a:pt x="671" y="1181"/>
                  </a:cubicBezTo>
                  <a:cubicBezTo>
                    <a:pt x="714" y="1181"/>
                    <a:pt x="758" y="1177"/>
                    <a:pt x="801" y="1168"/>
                  </a:cubicBezTo>
                  <a:cubicBezTo>
                    <a:pt x="1101" y="1068"/>
                    <a:pt x="1301" y="735"/>
                    <a:pt x="1235" y="401"/>
                  </a:cubicBezTo>
                  <a:cubicBezTo>
                    <a:pt x="1154" y="160"/>
                    <a:pt x="902" y="5"/>
                    <a:pt x="650" y="5"/>
                  </a:cubicBezTo>
                  <a:cubicBezTo>
                    <a:pt x="589" y="5"/>
                    <a:pt x="527" y="14"/>
                    <a:pt x="468" y="34"/>
                  </a:cubicBezTo>
                  <a:lnTo>
                    <a:pt x="5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60"/>
            <p:cNvSpPr/>
            <p:nvPr/>
          </p:nvSpPr>
          <p:spPr>
            <a:xfrm>
              <a:off x="2037165" y="4297576"/>
              <a:ext cx="314266" cy="26099"/>
            </a:xfrm>
            <a:custGeom>
              <a:rect b="b" l="l" r="r" t="t"/>
              <a:pathLst>
                <a:path extrusionOk="0" h="1302" w="15678">
                  <a:moveTo>
                    <a:pt x="33" y="1"/>
                  </a:moveTo>
                  <a:lnTo>
                    <a:pt x="0" y="1268"/>
                  </a:lnTo>
                  <a:lnTo>
                    <a:pt x="15578" y="1302"/>
                  </a:lnTo>
                  <a:cubicBezTo>
                    <a:pt x="15678" y="801"/>
                    <a:pt x="14977" y="501"/>
                    <a:pt x="14977" y="501"/>
                  </a:cubicBezTo>
                  <a:lnTo>
                    <a:pt x="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60"/>
            <p:cNvSpPr/>
            <p:nvPr/>
          </p:nvSpPr>
          <p:spPr>
            <a:xfrm>
              <a:off x="2161524" y="4230284"/>
              <a:ext cx="29767" cy="19223"/>
            </a:xfrm>
            <a:custGeom>
              <a:rect b="b" l="l" r="r" t="t"/>
              <a:pathLst>
                <a:path extrusionOk="0" h="959" w="1485">
                  <a:moveTo>
                    <a:pt x="1229" y="1"/>
                  </a:moveTo>
                  <a:cubicBezTo>
                    <a:pt x="1056" y="1"/>
                    <a:pt x="812" y="49"/>
                    <a:pt x="568" y="189"/>
                  </a:cubicBezTo>
                  <a:cubicBezTo>
                    <a:pt x="134" y="489"/>
                    <a:pt x="0" y="923"/>
                    <a:pt x="67" y="956"/>
                  </a:cubicBezTo>
                  <a:cubicBezTo>
                    <a:pt x="71" y="958"/>
                    <a:pt x="74" y="958"/>
                    <a:pt x="79" y="958"/>
                  </a:cubicBezTo>
                  <a:cubicBezTo>
                    <a:pt x="155" y="958"/>
                    <a:pt x="355" y="675"/>
                    <a:pt x="734" y="422"/>
                  </a:cubicBezTo>
                  <a:cubicBezTo>
                    <a:pt x="1101" y="189"/>
                    <a:pt x="1468" y="155"/>
                    <a:pt x="1468" y="89"/>
                  </a:cubicBezTo>
                  <a:cubicBezTo>
                    <a:pt x="1484" y="41"/>
                    <a:pt x="1386" y="1"/>
                    <a:pt x="12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60"/>
            <p:cNvSpPr/>
            <p:nvPr/>
          </p:nvSpPr>
          <p:spPr>
            <a:xfrm>
              <a:off x="2201634" y="4244877"/>
              <a:ext cx="22090" cy="23974"/>
            </a:xfrm>
            <a:custGeom>
              <a:rect b="b" l="l" r="r" t="t"/>
              <a:pathLst>
                <a:path extrusionOk="0" h="1196" w="1102">
                  <a:moveTo>
                    <a:pt x="1025" y="0"/>
                  </a:moveTo>
                  <a:cubicBezTo>
                    <a:pt x="886" y="0"/>
                    <a:pt x="582" y="89"/>
                    <a:pt x="334" y="361"/>
                  </a:cubicBezTo>
                  <a:cubicBezTo>
                    <a:pt x="1" y="762"/>
                    <a:pt x="34" y="1195"/>
                    <a:pt x="134" y="1195"/>
                  </a:cubicBezTo>
                  <a:cubicBezTo>
                    <a:pt x="201" y="1195"/>
                    <a:pt x="268" y="862"/>
                    <a:pt x="535" y="561"/>
                  </a:cubicBezTo>
                  <a:cubicBezTo>
                    <a:pt x="801" y="228"/>
                    <a:pt x="1102" y="94"/>
                    <a:pt x="1102" y="28"/>
                  </a:cubicBezTo>
                  <a:cubicBezTo>
                    <a:pt x="1102" y="11"/>
                    <a:pt x="1073" y="0"/>
                    <a:pt x="10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60"/>
            <p:cNvSpPr/>
            <p:nvPr/>
          </p:nvSpPr>
          <p:spPr>
            <a:xfrm>
              <a:off x="2239078" y="4258508"/>
              <a:ext cx="16076" cy="26379"/>
            </a:xfrm>
            <a:custGeom>
              <a:rect b="b" l="l" r="r" t="t"/>
              <a:pathLst>
                <a:path extrusionOk="0" h="1316" w="802">
                  <a:moveTo>
                    <a:pt x="733" y="1"/>
                  </a:moveTo>
                  <a:cubicBezTo>
                    <a:pt x="625" y="1"/>
                    <a:pt x="311" y="172"/>
                    <a:pt x="168" y="515"/>
                  </a:cubicBezTo>
                  <a:cubicBezTo>
                    <a:pt x="1" y="949"/>
                    <a:pt x="101" y="1316"/>
                    <a:pt x="168" y="1316"/>
                  </a:cubicBezTo>
                  <a:cubicBezTo>
                    <a:pt x="234" y="1282"/>
                    <a:pt x="234" y="982"/>
                    <a:pt x="401" y="649"/>
                  </a:cubicBezTo>
                  <a:cubicBezTo>
                    <a:pt x="568" y="282"/>
                    <a:pt x="801" y="82"/>
                    <a:pt x="768" y="15"/>
                  </a:cubicBezTo>
                  <a:cubicBezTo>
                    <a:pt x="763" y="5"/>
                    <a:pt x="751" y="1"/>
                    <a:pt x="73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60"/>
            <p:cNvSpPr/>
            <p:nvPr/>
          </p:nvSpPr>
          <p:spPr>
            <a:xfrm>
              <a:off x="2155510" y="4189252"/>
              <a:ext cx="34117" cy="7818"/>
            </a:xfrm>
            <a:custGeom>
              <a:rect b="b" l="l" r="r" t="t"/>
              <a:pathLst>
                <a:path extrusionOk="0" h="390" w="1702">
                  <a:moveTo>
                    <a:pt x="834" y="1"/>
                  </a:moveTo>
                  <a:cubicBezTo>
                    <a:pt x="300" y="34"/>
                    <a:pt x="0" y="301"/>
                    <a:pt x="34" y="368"/>
                  </a:cubicBezTo>
                  <a:cubicBezTo>
                    <a:pt x="41" y="383"/>
                    <a:pt x="65" y="390"/>
                    <a:pt x="103" y="390"/>
                  </a:cubicBezTo>
                  <a:cubicBezTo>
                    <a:pt x="227" y="390"/>
                    <a:pt x="501" y="319"/>
                    <a:pt x="834" y="268"/>
                  </a:cubicBezTo>
                  <a:cubicBezTo>
                    <a:pt x="899" y="263"/>
                    <a:pt x="962" y="261"/>
                    <a:pt x="1022" y="261"/>
                  </a:cubicBezTo>
                  <a:cubicBezTo>
                    <a:pt x="1257" y="261"/>
                    <a:pt x="1447" y="291"/>
                    <a:pt x="1551" y="291"/>
                  </a:cubicBezTo>
                  <a:cubicBezTo>
                    <a:pt x="1597" y="291"/>
                    <a:pt x="1626" y="285"/>
                    <a:pt x="1635" y="268"/>
                  </a:cubicBezTo>
                  <a:cubicBezTo>
                    <a:pt x="1701" y="234"/>
                    <a:pt x="1335" y="1"/>
                    <a:pt x="8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60"/>
            <p:cNvSpPr/>
            <p:nvPr/>
          </p:nvSpPr>
          <p:spPr>
            <a:xfrm>
              <a:off x="2035822" y="4104342"/>
              <a:ext cx="155148" cy="28765"/>
            </a:xfrm>
            <a:custGeom>
              <a:rect b="b" l="l" r="r" t="t"/>
              <a:pathLst>
                <a:path extrusionOk="0" h="1435" w="7740">
                  <a:moveTo>
                    <a:pt x="7739" y="0"/>
                  </a:moveTo>
                  <a:lnTo>
                    <a:pt x="0" y="34"/>
                  </a:lnTo>
                  <a:lnTo>
                    <a:pt x="34" y="1335"/>
                  </a:lnTo>
                  <a:lnTo>
                    <a:pt x="7672" y="1435"/>
                  </a:lnTo>
                  <a:lnTo>
                    <a:pt x="77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60"/>
            <p:cNvSpPr/>
            <p:nvPr/>
          </p:nvSpPr>
          <p:spPr>
            <a:xfrm>
              <a:off x="2140797" y="4137095"/>
              <a:ext cx="48830" cy="26439"/>
            </a:xfrm>
            <a:custGeom>
              <a:rect b="b" l="l" r="r" t="t"/>
              <a:pathLst>
                <a:path extrusionOk="0" h="1319" w="2436">
                  <a:moveTo>
                    <a:pt x="434" y="251"/>
                  </a:moveTo>
                  <a:cubicBezTo>
                    <a:pt x="501" y="251"/>
                    <a:pt x="584" y="268"/>
                    <a:pt x="668" y="301"/>
                  </a:cubicBezTo>
                  <a:cubicBezTo>
                    <a:pt x="801" y="334"/>
                    <a:pt x="968" y="368"/>
                    <a:pt x="1101" y="435"/>
                  </a:cubicBezTo>
                  <a:cubicBezTo>
                    <a:pt x="1335" y="535"/>
                    <a:pt x="1568" y="668"/>
                    <a:pt x="1802" y="835"/>
                  </a:cubicBezTo>
                  <a:cubicBezTo>
                    <a:pt x="1997" y="977"/>
                    <a:pt x="2135" y="1109"/>
                    <a:pt x="2227" y="1197"/>
                  </a:cubicBezTo>
                  <a:lnTo>
                    <a:pt x="2227" y="1197"/>
                  </a:lnTo>
                  <a:cubicBezTo>
                    <a:pt x="2030" y="1136"/>
                    <a:pt x="1832" y="1093"/>
                    <a:pt x="1635" y="1068"/>
                  </a:cubicBezTo>
                  <a:cubicBezTo>
                    <a:pt x="1401" y="1002"/>
                    <a:pt x="1135" y="902"/>
                    <a:pt x="901" y="768"/>
                  </a:cubicBezTo>
                  <a:cubicBezTo>
                    <a:pt x="768" y="701"/>
                    <a:pt x="601" y="635"/>
                    <a:pt x="467" y="535"/>
                  </a:cubicBezTo>
                  <a:cubicBezTo>
                    <a:pt x="401" y="501"/>
                    <a:pt x="367" y="468"/>
                    <a:pt x="301" y="401"/>
                  </a:cubicBezTo>
                  <a:cubicBezTo>
                    <a:pt x="301" y="368"/>
                    <a:pt x="267" y="401"/>
                    <a:pt x="301" y="301"/>
                  </a:cubicBezTo>
                  <a:cubicBezTo>
                    <a:pt x="317" y="268"/>
                    <a:pt x="367" y="251"/>
                    <a:pt x="434" y="251"/>
                  </a:cubicBezTo>
                  <a:close/>
                  <a:moveTo>
                    <a:pt x="434" y="1"/>
                  </a:moveTo>
                  <a:cubicBezTo>
                    <a:pt x="301" y="1"/>
                    <a:pt x="167" y="68"/>
                    <a:pt x="100" y="168"/>
                  </a:cubicBezTo>
                  <a:cubicBezTo>
                    <a:pt x="0" y="301"/>
                    <a:pt x="0" y="468"/>
                    <a:pt x="134" y="601"/>
                  </a:cubicBezTo>
                  <a:cubicBezTo>
                    <a:pt x="201" y="668"/>
                    <a:pt x="267" y="735"/>
                    <a:pt x="367" y="768"/>
                  </a:cubicBezTo>
                  <a:cubicBezTo>
                    <a:pt x="501" y="868"/>
                    <a:pt x="634" y="935"/>
                    <a:pt x="801" y="1002"/>
                  </a:cubicBezTo>
                  <a:cubicBezTo>
                    <a:pt x="1068" y="1135"/>
                    <a:pt x="1368" y="1202"/>
                    <a:pt x="1635" y="1268"/>
                  </a:cubicBezTo>
                  <a:cubicBezTo>
                    <a:pt x="1768" y="1302"/>
                    <a:pt x="1902" y="1318"/>
                    <a:pt x="2035" y="1318"/>
                  </a:cubicBezTo>
                  <a:cubicBezTo>
                    <a:pt x="2134" y="1318"/>
                    <a:pt x="2233" y="1309"/>
                    <a:pt x="2331" y="1291"/>
                  </a:cubicBezTo>
                  <a:lnTo>
                    <a:pt x="2331" y="1291"/>
                  </a:lnTo>
                  <a:cubicBezTo>
                    <a:pt x="2344" y="1300"/>
                    <a:pt x="2354" y="1305"/>
                    <a:pt x="2361" y="1305"/>
                  </a:cubicBezTo>
                  <a:cubicBezTo>
                    <a:pt x="2364" y="1305"/>
                    <a:pt x="2367" y="1304"/>
                    <a:pt x="2369" y="1302"/>
                  </a:cubicBezTo>
                  <a:cubicBezTo>
                    <a:pt x="2374" y="1302"/>
                    <a:pt x="2375" y="1295"/>
                    <a:pt x="2372" y="1283"/>
                  </a:cubicBezTo>
                  <a:lnTo>
                    <a:pt x="2372" y="1283"/>
                  </a:lnTo>
                  <a:cubicBezTo>
                    <a:pt x="2393" y="1279"/>
                    <a:pt x="2414" y="1274"/>
                    <a:pt x="2435" y="1268"/>
                  </a:cubicBezTo>
                  <a:cubicBezTo>
                    <a:pt x="2409" y="1259"/>
                    <a:pt x="2383" y="1249"/>
                    <a:pt x="2357" y="1240"/>
                  </a:cubicBezTo>
                  <a:lnTo>
                    <a:pt x="2357" y="1240"/>
                  </a:lnTo>
                  <a:cubicBezTo>
                    <a:pt x="2312" y="1135"/>
                    <a:pt x="2169" y="911"/>
                    <a:pt x="1902" y="668"/>
                  </a:cubicBezTo>
                  <a:cubicBezTo>
                    <a:pt x="1702" y="468"/>
                    <a:pt x="1468" y="334"/>
                    <a:pt x="1201" y="201"/>
                  </a:cubicBezTo>
                  <a:cubicBezTo>
                    <a:pt x="1034" y="134"/>
                    <a:pt x="868" y="68"/>
                    <a:pt x="701" y="34"/>
                  </a:cubicBezTo>
                  <a:cubicBezTo>
                    <a:pt x="634" y="1"/>
                    <a:pt x="534" y="1"/>
                    <a:pt x="4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60"/>
            <p:cNvSpPr/>
            <p:nvPr/>
          </p:nvSpPr>
          <p:spPr>
            <a:xfrm>
              <a:off x="2182912" y="4115046"/>
              <a:ext cx="24776" cy="49491"/>
            </a:xfrm>
            <a:custGeom>
              <a:rect b="b" l="l" r="r" t="t"/>
              <a:pathLst>
                <a:path extrusionOk="0" h="2469" w="1236">
                  <a:moveTo>
                    <a:pt x="801" y="0"/>
                  </a:moveTo>
                  <a:cubicBezTo>
                    <a:pt x="601" y="33"/>
                    <a:pt x="401" y="167"/>
                    <a:pt x="301" y="400"/>
                  </a:cubicBezTo>
                  <a:cubicBezTo>
                    <a:pt x="234" y="534"/>
                    <a:pt x="168" y="701"/>
                    <a:pt x="101" y="867"/>
                  </a:cubicBezTo>
                  <a:cubicBezTo>
                    <a:pt x="34" y="1134"/>
                    <a:pt x="1" y="1434"/>
                    <a:pt x="1" y="1701"/>
                  </a:cubicBezTo>
                  <a:cubicBezTo>
                    <a:pt x="1" y="1968"/>
                    <a:pt x="68" y="2235"/>
                    <a:pt x="201" y="2469"/>
                  </a:cubicBezTo>
                  <a:cubicBezTo>
                    <a:pt x="268" y="2469"/>
                    <a:pt x="168" y="2168"/>
                    <a:pt x="201" y="1701"/>
                  </a:cubicBezTo>
                  <a:cubicBezTo>
                    <a:pt x="201" y="1434"/>
                    <a:pt x="268" y="1168"/>
                    <a:pt x="334" y="934"/>
                  </a:cubicBezTo>
                  <a:cubicBezTo>
                    <a:pt x="401" y="767"/>
                    <a:pt x="468" y="634"/>
                    <a:pt x="535" y="500"/>
                  </a:cubicBezTo>
                  <a:cubicBezTo>
                    <a:pt x="601" y="367"/>
                    <a:pt x="735" y="267"/>
                    <a:pt x="801" y="267"/>
                  </a:cubicBezTo>
                  <a:cubicBezTo>
                    <a:pt x="808" y="263"/>
                    <a:pt x="815" y="262"/>
                    <a:pt x="822" y="262"/>
                  </a:cubicBezTo>
                  <a:cubicBezTo>
                    <a:pt x="882" y="262"/>
                    <a:pt x="938" y="384"/>
                    <a:pt x="968" y="534"/>
                  </a:cubicBezTo>
                  <a:cubicBezTo>
                    <a:pt x="1035" y="934"/>
                    <a:pt x="935" y="1368"/>
                    <a:pt x="735" y="1735"/>
                  </a:cubicBezTo>
                  <a:cubicBezTo>
                    <a:pt x="501" y="2102"/>
                    <a:pt x="234" y="2268"/>
                    <a:pt x="234" y="2302"/>
                  </a:cubicBezTo>
                  <a:cubicBezTo>
                    <a:pt x="238" y="2306"/>
                    <a:pt x="246" y="2308"/>
                    <a:pt x="257" y="2308"/>
                  </a:cubicBezTo>
                  <a:cubicBezTo>
                    <a:pt x="338" y="2308"/>
                    <a:pt x="603" y="2188"/>
                    <a:pt x="868" y="1835"/>
                  </a:cubicBezTo>
                  <a:cubicBezTo>
                    <a:pt x="1068" y="1601"/>
                    <a:pt x="1168" y="1301"/>
                    <a:pt x="1202" y="1034"/>
                  </a:cubicBezTo>
                  <a:cubicBezTo>
                    <a:pt x="1235" y="834"/>
                    <a:pt x="1235" y="667"/>
                    <a:pt x="1202" y="500"/>
                  </a:cubicBezTo>
                  <a:cubicBezTo>
                    <a:pt x="1202" y="400"/>
                    <a:pt x="1168" y="300"/>
                    <a:pt x="1135" y="200"/>
                  </a:cubicBezTo>
                  <a:cubicBezTo>
                    <a:pt x="1068" y="67"/>
                    <a:pt x="968" y="0"/>
                    <a:pt x="8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60"/>
            <p:cNvSpPr/>
            <p:nvPr/>
          </p:nvSpPr>
          <p:spPr>
            <a:xfrm>
              <a:off x="1492201" y="2304341"/>
              <a:ext cx="807092" cy="1821409"/>
            </a:xfrm>
            <a:custGeom>
              <a:rect b="b" l="l" r="r" t="t"/>
              <a:pathLst>
                <a:path extrusionOk="0" h="90866" w="40264">
                  <a:moveTo>
                    <a:pt x="20182" y="1"/>
                  </a:moveTo>
                  <a:cubicBezTo>
                    <a:pt x="17313" y="2936"/>
                    <a:pt x="15412" y="6672"/>
                    <a:pt x="14711" y="10708"/>
                  </a:cubicBezTo>
                  <a:cubicBezTo>
                    <a:pt x="14244" y="13744"/>
                    <a:pt x="1" y="88164"/>
                    <a:pt x="1" y="88164"/>
                  </a:cubicBezTo>
                  <a:lnTo>
                    <a:pt x="14144" y="90866"/>
                  </a:lnTo>
                  <a:lnTo>
                    <a:pt x="29022" y="19715"/>
                  </a:lnTo>
                  <a:lnTo>
                    <a:pt x="26787" y="30489"/>
                  </a:lnTo>
                  <a:lnTo>
                    <a:pt x="21783" y="90365"/>
                  </a:lnTo>
                  <a:lnTo>
                    <a:pt x="38595" y="90499"/>
                  </a:lnTo>
                  <a:cubicBezTo>
                    <a:pt x="38962" y="84828"/>
                    <a:pt x="40230" y="11609"/>
                    <a:pt x="40230" y="9407"/>
                  </a:cubicBezTo>
                  <a:cubicBezTo>
                    <a:pt x="40263" y="5805"/>
                    <a:pt x="39696" y="735"/>
                    <a:pt x="39696" y="735"/>
                  </a:cubicBezTo>
                  <a:lnTo>
                    <a:pt x="20182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60"/>
            <p:cNvSpPr/>
            <p:nvPr/>
          </p:nvSpPr>
          <p:spPr>
            <a:xfrm>
              <a:off x="1775718" y="2501604"/>
              <a:ext cx="342369" cy="1623485"/>
            </a:xfrm>
            <a:custGeom>
              <a:rect b="b" l="l" r="r" t="t"/>
              <a:pathLst>
                <a:path extrusionOk="0" h="80992" w="17080">
                  <a:moveTo>
                    <a:pt x="17079" y="0"/>
                  </a:moveTo>
                  <a:cubicBezTo>
                    <a:pt x="17067" y="61"/>
                    <a:pt x="17046" y="164"/>
                    <a:pt x="17016" y="309"/>
                  </a:cubicBezTo>
                  <a:lnTo>
                    <a:pt x="17016" y="309"/>
                  </a:lnTo>
                  <a:cubicBezTo>
                    <a:pt x="17028" y="269"/>
                    <a:pt x="17038" y="233"/>
                    <a:pt x="17046" y="200"/>
                  </a:cubicBezTo>
                  <a:cubicBezTo>
                    <a:pt x="17079" y="67"/>
                    <a:pt x="17079" y="0"/>
                    <a:pt x="17079" y="0"/>
                  </a:cubicBezTo>
                  <a:close/>
                  <a:moveTo>
                    <a:pt x="17016" y="309"/>
                  </a:moveTo>
                  <a:cubicBezTo>
                    <a:pt x="16980" y="435"/>
                    <a:pt x="16930" y="598"/>
                    <a:pt x="16879" y="801"/>
                  </a:cubicBezTo>
                  <a:cubicBezTo>
                    <a:pt x="16779" y="1368"/>
                    <a:pt x="16579" y="2135"/>
                    <a:pt x="16345" y="3169"/>
                  </a:cubicBezTo>
                  <a:cubicBezTo>
                    <a:pt x="15912" y="5204"/>
                    <a:pt x="15278" y="8173"/>
                    <a:pt x="14477" y="11842"/>
                  </a:cubicBezTo>
                  <a:cubicBezTo>
                    <a:pt x="12943" y="19181"/>
                    <a:pt x="10808" y="29288"/>
                    <a:pt x="8440" y="40462"/>
                  </a:cubicBezTo>
                  <a:cubicBezTo>
                    <a:pt x="3902" y="62302"/>
                    <a:pt x="387" y="79093"/>
                    <a:pt x="20" y="80895"/>
                  </a:cubicBezTo>
                  <a:lnTo>
                    <a:pt x="20" y="80895"/>
                  </a:lnTo>
                  <a:cubicBezTo>
                    <a:pt x="33" y="80860"/>
                    <a:pt x="50" y="80826"/>
                    <a:pt x="67" y="80791"/>
                  </a:cubicBezTo>
                  <a:cubicBezTo>
                    <a:pt x="100" y="80658"/>
                    <a:pt x="134" y="80458"/>
                    <a:pt x="201" y="80191"/>
                  </a:cubicBezTo>
                  <a:cubicBezTo>
                    <a:pt x="301" y="79657"/>
                    <a:pt x="501" y="78857"/>
                    <a:pt x="734" y="77823"/>
                  </a:cubicBezTo>
                  <a:cubicBezTo>
                    <a:pt x="1168" y="75788"/>
                    <a:pt x="1802" y="72819"/>
                    <a:pt x="2602" y="69183"/>
                  </a:cubicBezTo>
                  <a:lnTo>
                    <a:pt x="8640" y="40529"/>
                  </a:lnTo>
                  <a:cubicBezTo>
                    <a:pt x="13036" y="19403"/>
                    <a:pt x="16472" y="2954"/>
                    <a:pt x="17016" y="309"/>
                  </a:cubicBezTo>
                  <a:close/>
                  <a:moveTo>
                    <a:pt x="20" y="80895"/>
                  </a:moveTo>
                  <a:cubicBezTo>
                    <a:pt x="8" y="80927"/>
                    <a:pt x="0" y="80959"/>
                    <a:pt x="0" y="80991"/>
                  </a:cubicBezTo>
                  <a:cubicBezTo>
                    <a:pt x="5" y="80967"/>
                    <a:pt x="12" y="80934"/>
                    <a:pt x="20" y="80895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60"/>
            <p:cNvSpPr/>
            <p:nvPr/>
          </p:nvSpPr>
          <p:spPr>
            <a:xfrm>
              <a:off x="2111672" y="2333226"/>
              <a:ext cx="25798" cy="21949"/>
            </a:xfrm>
            <a:custGeom>
              <a:rect b="b" l="l" r="r" t="t"/>
              <a:pathLst>
                <a:path extrusionOk="0" h="1095" w="1287">
                  <a:moveTo>
                    <a:pt x="625" y="1"/>
                  </a:moveTo>
                  <a:cubicBezTo>
                    <a:pt x="579" y="1"/>
                    <a:pt x="533" y="9"/>
                    <a:pt x="486" y="27"/>
                  </a:cubicBezTo>
                  <a:cubicBezTo>
                    <a:pt x="186" y="94"/>
                    <a:pt x="152" y="261"/>
                    <a:pt x="186" y="294"/>
                  </a:cubicBezTo>
                  <a:cubicBezTo>
                    <a:pt x="189" y="297"/>
                    <a:pt x="192" y="299"/>
                    <a:pt x="196" y="299"/>
                  </a:cubicBezTo>
                  <a:cubicBezTo>
                    <a:pt x="233" y="299"/>
                    <a:pt x="307" y="161"/>
                    <a:pt x="519" y="161"/>
                  </a:cubicBezTo>
                  <a:cubicBezTo>
                    <a:pt x="619" y="161"/>
                    <a:pt x="753" y="194"/>
                    <a:pt x="820" y="261"/>
                  </a:cubicBezTo>
                  <a:cubicBezTo>
                    <a:pt x="1020" y="494"/>
                    <a:pt x="886" y="828"/>
                    <a:pt x="619" y="895"/>
                  </a:cubicBezTo>
                  <a:cubicBezTo>
                    <a:pt x="486" y="895"/>
                    <a:pt x="386" y="828"/>
                    <a:pt x="286" y="761"/>
                  </a:cubicBezTo>
                  <a:cubicBezTo>
                    <a:pt x="119" y="628"/>
                    <a:pt x="152" y="461"/>
                    <a:pt x="119" y="461"/>
                  </a:cubicBezTo>
                  <a:cubicBezTo>
                    <a:pt x="117" y="459"/>
                    <a:pt x="114" y="457"/>
                    <a:pt x="111" y="457"/>
                  </a:cubicBezTo>
                  <a:cubicBezTo>
                    <a:pt x="73" y="457"/>
                    <a:pt x="0" y="645"/>
                    <a:pt x="186" y="861"/>
                  </a:cubicBezTo>
                  <a:cubicBezTo>
                    <a:pt x="286" y="995"/>
                    <a:pt x="453" y="1062"/>
                    <a:pt x="619" y="1095"/>
                  </a:cubicBezTo>
                  <a:cubicBezTo>
                    <a:pt x="1086" y="1028"/>
                    <a:pt x="1287" y="461"/>
                    <a:pt x="953" y="128"/>
                  </a:cubicBezTo>
                  <a:cubicBezTo>
                    <a:pt x="857" y="55"/>
                    <a:pt x="743" y="1"/>
                    <a:pt x="62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60"/>
            <p:cNvSpPr/>
            <p:nvPr/>
          </p:nvSpPr>
          <p:spPr>
            <a:xfrm>
              <a:off x="1908776" y="2305684"/>
              <a:ext cx="92969" cy="116702"/>
            </a:xfrm>
            <a:custGeom>
              <a:rect b="b" l="l" r="r" t="t"/>
              <a:pathLst>
                <a:path extrusionOk="0" h="5822" w="4638">
                  <a:moveTo>
                    <a:pt x="4637" y="0"/>
                  </a:moveTo>
                  <a:lnTo>
                    <a:pt x="4637" y="0"/>
                  </a:lnTo>
                  <a:cubicBezTo>
                    <a:pt x="4504" y="367"/>
                    <a:pt x="4437" y="768"/>
                    <a:pt x="4370" y="1168"/>
                  </a:cubicBezTo>
                  <a:cubicBezTo>
                    <a:pt x="4237" y="2135"/>
                    <a:pt x="3903" y="3069"/>
                    <a:pt x="3436" y="3903"/>
                  </a:cubicBezTo>
                  <a:cubicBezTo>
                    <a:pt x="3136" y="4370"/>
                    <a:pt x="2802" y="4771"/>
                    <a:pt x="2369" y="5071"/>
                  </a:cubicBezTo>
                  <a:cubicBezTo>
                    <a:pt x="2002" y="5338"/>
                    <a:pt x="1602" y="5504"/>
                    <a:pt x="1201" y="5604"/>
                  </a:cubicBezTo>
                  <a:cubicBezTo>
                    <a:pt x="948" y="5668"/>
                    <a:pt x="694" y="5691"/>
                    <a:pt x="440" y="5691"/>
                  </a:cubicBezTo>
                  <a:cubicBezTo>
                    <a:pt x="293" y="5691"/>
                    <a:pt x="147" y="5683"/>
                    <a:pt x="0" y="5671"/>
                  </a:cubicBezTo>
                  <a:lnTo>
                    <a:pt x="0" y="5671"/>
                  </a:lnTo>
                  <a:cubicBezTo>
                    <a:pt x="101" y="5738"/>
                    <a:pt x="201" y="5771"/>
                    <a:pt x="334" y="5771"/>
                  </a:cubicBezTo>
                  <a:cubicBezTo>
                    <a:pt x="484" y="5805"/>
                    <a:pt x="634" y="5821"/>
                    <a:pt x="784" y="5821"/>
                  </a:cubicBezTo>
                  <a:cubicBezTo>
                    <a:pt x="934" y="5821"/>
                    <a:pt x="1085" y="5805"/>
                    <a:pt x="1235" y="5771"/>
                  </a:cubicBezTo>
                  <a:cubicBezTo>
                    <a:pt x="1668" y="5705"/>
                    <a:pt x="2102" y="5504"/>
                    <a:pt x="2469" y="5271"/>
                  </a:cubicBezTo>
                  <a:cubicBezTo>
                    <a:pt x="2936" y="4937"/>
                    <a:pt x="3336" y="4504"/>
                    <a:pt x="3603" y="4037"/>
                  </a:cubicBezTo>
                  <a:cubicBezTo>
                    <a:pt x="4103" y="3169"/>
                    <a:pt x="4437" y="2202"/>
                    <a:pt x="4537" y="1201"/>
                  </a:cubicBezTo>
                  <a:cubicBezTo>
                    <a:pt x="4604" y="801"/>
                    <a:pt x="4637" y="401"/>
                    <a:pt x="463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60"/>
            <p:cNvSpPr/>
            <p:nvPr/>
          </p:nvSpPr>
          <p:spPr>
            <a:xfrm>
              <a:off x="2242426" y="2317711"/>
              <a:ext cx="51516" cy="119709"/>
            </a:xfrm>
            <a:custGeom>
              <a:rect b="b" l="l" r="r" t="t"/>
              <a:pathLst>
                <a:path extrusionOk="0" h="5972" w="2570">
                  <a:moveTo>
                    <a:pt x="434" y="1"/>
                  </a:moveTo>
                  <a:lnTo>
                    <a:pt x="434" y="1"/>
                  </a:lnTo>
                  <a:cubicBezTo>
                    <a:pt x="301" y="334"/>
                    <a:pt x="201" y="668"/>
                    <a:pt x="167" y="1035"/>
                  </a:cubicBezTo>
                  <a:cubicBezTo>
                    <a:pt x="1" y="1869"/>
                    <a:pt x="1" y="2736"/>
                    <a:pt x="167" y="3570"/>
                  </a:cubicBezTo>
                  <a:cubicBezTo>
                    <a:pt x="334" y="4437"/>
                    <a:pt x="868" y="5171"/>
                    <a:pt x="1568" y="5672"/>
                  </a:cubicBezTo>
                  <a:cubicBezTo>
                    <a:pt x="1802" y="5838"/>
                    <a:pt x="2035" y="5938"/>
                    <a:pt x="2302" y="5972"/>
                  </a:cubicBezTo>
                  <a:lnTo>
                    <a:pt x="2569" y="5972"/>
                  </a:lnTo>
                  <a:cubicBezTo>
                    <a:pt x="2269" y="5872"/>
                    <a:pt x="1935" y="5738"/>
                    <a:pt x="1635" y="5572"/>
                  </a:cubicBezTo>
                  <a:cubicBezTo>
                    <a:pt x="1001" y="5038"/>
                    <a:pt x="534" y="4337"/>
                    <a:pt x="368" y="3537"/>
                  </a:cubicBezTo>
                  <a:cubicBezTo>
                    <a:pt x="201" y="2703"/>
                    <a:pt x="201" y="1869"/>
                    <a:pt x="334" y="1035"/>
                  </a:cubicBezTo>
                  <a:cubicBezTo>
                    <a:pt x="368" y="701"/>
                    <a:pt x="401" y="368"/>
                    <a:pt x="4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79" name="Google Shape;1479;p60"/>
            <p:cNvGrpSpPr/>
            <p:nvPr/>
          </p:nvGrpSpPr>
          <p:grpSpPr>
            <a:xfrm>
              <a:off x="731955" y="2811840"/>
              <a:ext cx="564367" cy="1507164"/>
              <a:chOff x="731955" y="2811840"/>
              <a:chExt cx="564367" cy="1507164"/>
            </a:xfrm>
          </p:grpSpPr>
          <p:sp>
            <p:nvSpPr>
              <p:cNvPr id="1480" name="Google Shape;1480;p60"/>
              <p:cNvSpPr/>
              <p:nvPr/>
            </p:nvSpPr>
            <p:spPr>
              <a:xfrm>
                <a:off x="1038864" y="2811840"/>
                <a:ext cx="165191" cy="1313910"/>
              </a:xfrm>
              <a:custGeom>
                <a:rect b="b" l="l" r="r" t="t"/>
                <a:pathLst>
                  <a:path extrusionOk="0" h="65548" w="8241">
                    <a:moveTo>
                      <a:pt x="7006" y="1"/>
                    </a:moveTo>
                    <a:cubicBezTo>
                      <a:pt x="7006" y="33"/>
                      <a:pt x="7036" y="95"/>
                      <a:pt x="7068" y="158"/>
                    </a:cubicBezTo>
                    <a:lnTo>
                      <a:pt x="7068" y="158"/>
                    </a:lnTo>
                    <a:cubicBezTo>
                      <a:pt x="7047" y="106"/>
                      <a:pt x="7027" y="53"/>
                      <a:pt x="7006" y="1"/>
                    </a:cubicBezTo>
                    <a:close/>
                    <a:moveTo>
                      <a:pt x="7068" y="158"/>
                    </a:moveTo>
                    <a:cubicBezTo>
                      <a:pt x="7071" y="167"/>
                      <a:pt x="7075" y="176"/>
                      <a:pt x="7078" y="184"/>
                    </a:cubicBezTo>
                    <a:lnTo>
                      <a:pt x="7078" y="184"/>
                    </a:lnTo>
                    <a:cubicBezTo>
                      <a:pt x="7076" y="179"/>
                      <a:pt x="7074" y="173"/>
                      <a:pt x="7073" y="168"/>
                    </a:cubicBezTo>
                    <a:cubicBezTo>
                      <a:pt x="7071" y="165"/>
                      <a:pt x="7069" y="161"/>
                      <a:pt x="7068" y="158"/>
                    </a:cubicBezTo>
                    <a:close/>
                    <a:moveTo>
                      <a:pt x="7078" y="184"/>
                    </a:moveTo>
                    <a:cubicBezTo>
                      <a:pt x="7110" y="286"/>
                      <a:pt x="7143" y="447"/>
                      <a:pt x="7206" y="668"/>
                    </a:cubicBezTo>
                    <a:cubicBezTo>
                      <a:pt x="7406" y="1302"/>
                      <a:pt x="7573" y="1936"/>
                      <a:pt x="7673" y="2603"/>
                    </a:cubicBezTo>
                    <a:cubicBezTo>
                      <a:pt x="8107" y="5004"/>
                      <a:pt x="8040" y="7440"/>
                      <a:pt x="7506" y="9841"/>
                    </a:cubicBezTo>
                    <a:cubicBezTo>
                      <a:pt x="7106" y="11476"/>
                      <a:pt x="6472" y="13044"/>
                      <a:pt x="5605" y="14478"/>
                    </a:cubicBezTo>
                    <a:cubicBezTo>
                      <a:pt x="4704" y="16046"/>
                      <a:pt x="3470" y="17580"/>
                      <a:pt x="2503" y="19381"/>
                    </a:cubicBezTo>
                    <a:cubicBezTo>
                      <a:pt x="1435" y="21283"/>
                      <a:pt x="968" y="23484"/>
                      <a:pt x="1235" y="25653"/>
                    </a:cubicBezTo>
                    <a:cubicBezTo>
                      <a:pt x="1469" y="27888"/>
                      <a:pt x="2236" y="30089"/>
                      <a:pt x="2970" y="32324"/>
                    </a:cubicBezTo>
                    <a:cubicBezTo>
                      <a:pt x="3703" y="34526"/>
                      <a:pt x="4371" y="36794"/>
                      <a:pt x="4437" y="38995"/>
                    </a:cubicBezTo>
                    <a:cubicBezTo>
                      <a:pt x="4471" y="41130"/>
                      <a:pt x="4204" y="43232"/>
                      <a:pt x="3603" y="45300"/>
                    </a:cubicBezTo>
                    <a:cubicBezTo>
                      <a:pt x="3070" y="47268"/>
                      <a:pt x="2436" y="49103"/>
                      <a:pt x="1869" y="50837"/>
                    </a:cubicBezTo>
                    <a:cubicBezTo>
                      <a:pt x="1302" y="52438"/>
                      <a:pt x="868" y="54073"/>
                      <a:pt x="535" y="55741"/>
                    </a:cubicBezTo>
                    <a:cubicBezTo>
                      <a:pt x="1" y="58143"/>
                      <a:pt x="1" y="60611"/>
                      <a:pt x="535" y="63013"/>
                    </a:cubicBezTo>
                    <a:cubicBezTo>
                      <a:pt x="701" y="63680"/>
                      <a:pt x="935" y="64280"/>
                      <a:pt x="1235" y="64914"/>
                    </a:cubicBezTo>
                    <a:cubicBezTo>
                      <a:pt x="1335" y="65081"/>
                      <a:pt x="1402" y="65248"/>
                      <a:pt x="1469" y="65348"/>
                    </a:cubicBezTo>
                    <a:cubicBezTo>
                      <a:pt x="1502" y="65414"/>
                      <a:pt x="1535" y="65481"/>
                      <a:pt x="1569" y="65548"/>
                    </a:cubicBezTo>
                    <a:cubicBezTo>
                      <a:pt x="1535" y="65481"/>
                      <a:pt x="1502" y="65414"/>
                      <a:pt x="1502" y="65381"/>
                    </a:cubicBezTo>
                    <a:cubicBezTo>
                      <a:pt x="1435" y="65248"/>
                      <a:pt x="1368" y="65114"/>
                      <a:pt x="1268" y="64914"/>
                    </a:cubicBezTo>
                    <a:cubicBezTo>
                      <a:pt x="1002" y="64280"/>
                      <a:pt x="768" y="63680"/>
                      <a:pt x="635" y="63013"/>
                    </a:cubicBezTo>
                    <a:cubicBezTo>
                      <a:pt x="101" y="60644"/>
                      <a:pt x="134" y="58176"/>
                      <a:pt x="701" y="55774"/>
                    </a:cubicBezTo>
                    <a:cubicBezTo>
                      <a:pt x="1035" y="54140"/>
                      <a:pt x="1469" y="52505"/>
                      <a:pt x="2036" y="50904"/>
                    </a:cubicBezTo>
                    <a:cubicBezTo>
                      <a:pt x="2603" y="49203"/>
                      <a:pt x="3270" y="47368"/>
                      <a:pt x="3804" y="45367"/>
                    </a:cubicBezTo>
                    <a:cubicBezTo>
                      <a:pt x="4404" y="43299"/>
                      <a:pt x="4704" y="41164"/>
                      <a:pt x="4671" y="38995"/>
                    </a:cubicBezTo>
                    <a:cubicBezTo>
                      <a:pt x="4604" y="36761"/>
                      <a:pt x="3937" y="34492"/>
                      <a:pt x="3203" y="32257"/>
                    </a:cubicBezTo>
                    <a:cubicBezTo>
                      <a:pt x="2469" y="30022"/>
                      <a:pt x="1702" y="27821"/>
                      <a:pt x="1469" y="25619"/>
                    </a:cubicBezTo>
                    <a:cubicBezTo>
                      <a:pt x="1235" y="23518"/>
                      <a:pt x="1635" y="21350"/>
                      <a:pt x="2703" y="19482"/>
                    </a:cubicBezTo>
                    <a:cubicBezTo>
                      <a:pt x="3670" y="17714"/>
                      <a:pt x="4871" y="16146"/>
                      <a:pt x="5805" y="14578"/>
                    </a:cubicBezTo>
                    <a:cubicBezTo>
                      <a:pt x="6639" y="13110"/>
                      <a:pt x="7273" y="11542"/>
                      <a:pt x="7673" y="9875"/>
                    </a:cubicBezTo>
                    <a:cubicBezTo>
                      <a:pt x="8207" y="7473"/>
                      <a:pt x="8240" y="4971"/>
                      <a:pt x="7773" y="2569"/>
                    </a:cubicBezTo>
                    <a:cubicBezTo>
                      <a:pt x="7618" y="1765"/>
                      <a:pt x="7378" y="962"/>
                      <a:pt x="7078" y="184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" name="Google Shape;1481;p60"/>
              <p:cNvSpPr/>
              <p:nvPr/>
            </p:nvSpPr>
            <p:spPr>
              <a:xfrm>
                <a:off x="1085669" y="2945500"/>
                <a:ext cx="81603" cy="189987"/>
              </a:xfrm>
              <a:custGeom>
                <a:rect b="b" l="l" r="r" t="t"/>
                <a:pathLst>
                  <a:path extrusionOk="0" h="9478" w="4071">
                    <a:moveTo>
                      <a:pt x="589" y="0"/>
                    </a:moveTo>
                    <a:cubicBezTo>
                      <a:pt x="495" y="0"/>
                      <a:pt x="401" y="66"/>
                      <a:pt x="401" y="171"/>
                    </a:cubicBezTo>
                    <a:cubicBezTo>
                      <a:pt x="201" y="1138"/>
                      <a:pt x="1" y="4174"/>
                      <a:pt x="2202" y="9478"/>
                    </a:cubicBezTo>
                    <a:cubicBezTo>
                      <a:pt x="2202" y="9478"/>
                      <a:pt x="4070" y="3540"/>
                      <a:pt x="735" y="71"/>
                    </a:cubicBezTo>
                    <a:cubicBezTo>
                      <a:pt x="698" y="22"/>
                      <a:pt x="643" y="0"/>
                      <a:pt x="589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60"/>
              <p:cNvSpPr/>
              <p:nvPr/>
            </p:nvSpPr>
            <p:spPr>
              <a:xfrm>
                <a:off x="1107738" y="2986372"/>
                <a:ext cx="24094" cy="149115"/>
              </a:xfrm>
              <a:custGeom>
                <a:rect b="b" l="l" r="r" t="t"/>
                <a:pathLst>
                  <a:path extrusionOk="0" h="7439" w="1202">
                    <a:moveTo>
                      <a:pt x="1" y="0"/>
                    </a:moveTo>
                    <a:cubicBezTo>
                      <a:pt x="1" y="367"/>
                      <a:pt x="34" y="734"/>
                      <a:pt x="134" y="1101"/>
                    </a:cubicBezTo>
                    <a:cubicBezTo>
                      <a:pt x="234" y="1868"/>
                      <a:pt x="401" y="2735"/>
                      <a:pt x="534" y="3736"/>
                    </a:cubicBezTo>
                    <a:cubicBezTo>
                      <a:pt x="701" y="4703"/>
                      <a:pt x="835" y="5604"/>
                      <a:pt x="968" y="6338"/>
                    </a:cubicBezTo>
                    <a:cubicBezTo>
                      <a:pt x="1001" y="6705"/>
                      <a:pt x="1068" y="7072"/>
                      <a:pt x="1168" y="7439"/>
                    </a:cubicBezTo>
                    <a:cubicBezTo>
                      <a:pt x="1201" y="7072"/>
                      <a:pt x="1168" y="6672"/>
                      <a:pt x="1135" y="6338"/>
                    </a:cubicBezTo>
                    <a:cubicBezTo>
                      <a:pt x="1068" y="5637"/>
                      <a:pt x="935" y="4703"/>
                      <a:pt x="768" y="3703"/>
                    </a:cubicBezTo>
                    <a:cubicBezTo>
                      <a:pt x="601" y="2669"/>
                      <a:pt x="434" y="1735"/>
                      <a:pt x="267" y="1068"/>
                    </a:cubicBezTo>
                    <a:cubicBezTo>
                      <a:pt x="234" y="701"/>
                      <a:pt x="134" y="367"/>
                      <a:pt x="1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60"/>
              <p:cNvSpPr/>
              <p:nvPr/>
            </p:nvSpPr>
            <p:spPr>
              <a:xfrm>
                <a:off x="965519" y="3262873"/>
                <a:ext cx="120851" cy="153444"/>
              </a:xfrm>
              <a:custGeom>
                <a:rect b="b" l="l" r="r" t="t"/>
                <a:pathLst>
                  <a:path extrusionOk="0" h="7655" w="6029">
                    <a:moveTo>
                      <a:pt x="247" y="1"/>
                    </a:moveTo>
                    <a:cubicBezTo>
                      <a:pt x="111" y="1"/>
                      <a:pt x="1" y="142"/>
                      <a:pt x="57" y="283"/>
                    </a:cubicBezTo>
                    <a:cubicBezTo>
                      <a:pt x="357" y="1217"/>
                      <a:pt x="1558" y="3986"/>
                      <a:pt x="6028" y="7655"/>
                    </a:cubicBezTo>
                    <a:cubicBezTo>
                      <a:pt x="6028" y="7655"/>
                      <a:pt x="4894" y="1550"/>
                      <a:pt x="324" y="16"/>
                    </a:cubicBezTo>
                    <a:cubicBezTo>
                      <a:pt x="298" y="6"/>
                      <a:pt x="272" y="1"/>
                      <a:pt x="247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" name="Google Shape;1484;p60"/>
              <p:cNvSpPr/>
              <p:nvPr/>
            </p:nvSpPr>
            <p:spPr>
              <a:xfrm>
                <a:off x="996749" y="3295285"/>
                <a:ext cx="90283" cy="119709"/>
              </a:xfrm>
              <a:custGeom>
                <a:rect b="b" l="l" r="r" t="t"/>
                <a:pathLst>
                  <a:path extrusionOk="0" h="5972" w="4504">
                    <a:moveTo>
                      <a:pt x="0" y="0"/>
                    </a:moveTo>
                    <a:lnTo>
                      <a:pt x="0" y="0"/>
                    </a:lnTo>
                    <a:cubicBezTo>
                      <a:pt x="200" y="300"/>
                      <a:pt x="401" y="601"/>
                      <a:pt x="634" y="901"/>
                    </a:cubicBezTo>
                    <a:lnTo>
                      <a:pt x="2235" y="3002"/>
                    </a:lnTo>
                    <a:lnTo>
                      <a:pt x="3836" y="5137"/>
                    </a:lnTo>
                    <a:cubicBezTo>
                      <a:pt x="4037" y="5437"/>
                      <a:pt x="4237" y="5704"/>
                      <a:pt x="4504" y="5971"/>
                    </a:cubicBezTo>
                    <a:cubicBezTo>
                      <a:pt x="4370" y="5638"/>
                      <a:pt x="4170" y="5337"/>
                      <a:pt x="3970" y="5037"/>
                    </a:cubicBezTo>
                    <a:cubicBezTo>
                      <a:pt x="3603" y="4470"/>
                      <a:pt x="3036" y="3669"/>
                      <a:pt x="2402" y="2869"/>
                    </a:cubicBezTo>
                    <a:cubicBezTo>
                      <a:pt x="1802" y="2035"/>
                      <a:pt x="1201" y="1301"/>
                      <a:pt x="734" y="767"/>
                    </a:cubicBezTo>
                    <a:cubicBezTo>
                      <a:pt x="534" y="501"/>
                      <a:pt x="267" y="234"/>
                      <a:pt x="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" name="Google Shape;1485;p60"/>
              <p:cNvSpPr/>
              <p:nvPr/>
            </p:nvSpPr>
            <p:spPr>
              <a:xfrm>
                <a:off x="1039545" y="3543222"/>
                <a:ext cx="85592" cy="180686"/>
              </a:xfrm>
              <a:custGeom>
                <a:rect b="b" l="l" r="r" t="t"/>
                <a:pathLst>
                  <a:path extrusionOk="0" h="9014" w="4270">
                    <a:moveTo>
                      <a:pt x="214" y="0"/>
                    </a:moveTo>
                    <a:cubicBezTo>
                      <a:pt x="105" y="0"/>
                      <a:pt x="0" y="86"/>
                      <a:pt x="0" y="207"/>
                    </a:cubicBezTo>
                    <a:cubicBezTo>
                      <a:pt x="0" y="1208"/>
                      <a:pt x="367" y="4176"/>
                      <a:pt x="3569" y="9013"/>
                    </a:cubicBezTo>
                    <a:cubicBezTo>
                      <a:pt x="3569" y="9013"/>
                      <a:pt x="4270" y="2842"/>
                      <a:pt x="334" y="40"/>
                    </a:cubicBezTo>
                    <a:cubicBezTo>
                      <a:pt x="297" y="12"/>
                      <a:pt x="255" y="0"/>
                      <a:pt x="214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60"/>
              <p:cNvSpPr/>
              <p:nvPr/>
            </p:nvSpPr>
            <p:spPr>
              <a:xfrm>
                <a:off x="1060933" y="3582129"/>
                <a:ext cx="51516" cy="141778"/>
              </a:xfrm>
              <a:custGeom>
                <a:rect b="b" l="l" r="r" t="t"/>
                <a:pathLst>
                  <a:path extrusionOk="0" h="7073" w="2570">
                    <a:moveTo>
                      <a:pt x="1" y="0"/>
                    </a:moveTo>
                    <a:lnTo>
                      <a:pt x="1" y="0"/>
                    </a:lnTo>
                    <a:cubicBezTo>
                      <a:pt x="67" y="334"/>
                      <a:pt x="201" y="701"/>
                      <a:pt x="334" y="1034"/>
                    </a:cubicBezTo>
                    <a:cubicBezTo>
                      <a:pt x="601" y="1768"/>
                      <a:pt x="901" y="2602"/>
                      <a:pt x="1268" y="3536"/>
                    </a:cubicBezTo>
                    <a:lnTo>
                      <a:pt x="2169" y="6038"/>
                    </a:lnTo>
                    <a:cubicBezTo>
                      <a:pt x="2269" y="6405"/>
                      <a:pt x="2402" y="6739"/>
                      <a:pt x="2569" y="7072"/>
                    </a:cubicBezTo>
                    <a:cubicBezTo>
                      <a:pt x="2536" y="6705"/>
                      <a:pt x="2469" y="6338"/>
                      <a:pt x="2336" y="5971"/>
                    </a:cubicBezTo>
                    <a:cubicBezTo>
                      <a:pt x="2135" y="5338"/>
                      <a:pt x="1835" y="4437"/>
                      <a:pt x="1502" y="3470"/>
                    </a:cubicBezTo>
                    <a:cubicBezTo>
                      <a:pt x="1168" y="2536"/>
                      <a:pt x="801" y="1635"/>
                      <a:pt x="534" y="1001"/>
                    </a:cubicBezTo>
                    <a:cubicBezTo>
                      <a:pt x="401" y="634"/>
                      <a:pt x="201" y="301"/>
                      <a:pt x="1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7" name="Google Shape;1487;p60"/>
              <p:cNvSpPr/>
              <p:nvPr/>
            </p:nvSpPr>
            <p:spPr>
              <a:xfrm>
                <a:off x="963975" y="3855463"/>
                <a:ext cx="87617" cy="178020"/>
              </a:xfrm>
              <a:custGeom>
                <a:rect b="b" l="l" r="r" t="t"/>
                <a:pathLst>
                  <a:path extrusionOk="0" h="8881" w="4371">
                    <a:moveTo>
                      <a:pt x="215" y="1"/>
                    </a:moveTo>
                    <a:cubicBezTo>
                      <a:pt x="106" y="1"/>
                      <a:pt x="1" y="87"/>
                      <a:pt x="1" y="208"/>
                    </a:cubicBezTo>
                    <a:cubicBezTo>
                      <a:pt x="68" y="1208"/>
                      <a:pt x="535" y="4177"/>
                      <a:pt x="3904" y="8881"/>
                    </a:cubicBezTo>
                    <a:cubicBezTo>
                      <a:pt x="3904" y="8881"/>
                      <a:pt x="4371" y="2676"/>
                      <a:pt x="334" y="41"/>
                    </a:cubicBezTo>
                    <a:cubicBezTo>
                      <a:pt x="298" y="13"/>
                      <a:pt x="256" y="1"/>
                      <a:pt x="215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" name="Google Shape;1488;p60"/>
              <p:cNvSpPr/>
              <p:nvPr/>
            </p:nvSpPr>
            <p:spPr>
              <a:xfrm>
                <a:off x="986706" y="3893047"/>
                <a:ext cx="56186" cy="139774"/>
              </a:xfrm>
              <a:custGeom>
                <a:rect b="b" l="l" r="r" t="t"/>
                <a:pathLst>
                  <a:path extrusionOk="0" h="6973" w="2803">
                    <a:moveTo>
                      <a:pt x="1" y="1"/>
                    </a:moveTo>
                    <a:lnTo>
                      <a:pt x="1" y="1"/>
                    </a:lnTo>
                    <a:cubicBezTo>
                      <a:pt x="101" y="367"/>
                      <a:pt x="201" y="701"/>
                      <a:pt x="368" y="1035"/>
                    </a:cubicBezTo>
                    <a:cubicBezTo>
                      <a:pt x="668" y="1735"/>
                      <a:pt x="1002" y="2569"/>
                      <a:pt x="1369" y="3503"/>
                    </a:cubicBezTo>
                    <a:lnTo>
                      <a:pt x="2369" y="5938"/>
                    </a:lnTo>
                    <a:cubicBezTo>
                      <a:pt x="2469" y="6305"/>
                      <a:pt x="2603" y="6639"/>
                      <a:pt x="2803" y="6972"/>
                    </a:cubicBezTo>
                    <a:cubicBezTo>
                      <a:pt x="2736" y="6605"/>
                      <a:pt x="2636" y="6238"/>
                      <a:pt x="2503" y="5905"/>
                    </a:cubicBezTo>
                    <a:cubicBezTo>
                      <a:pt x="2303" y="5238"/>
                      <a:pt x="1969" y="4370"/>
                      <a:pt x="1569" y="3403"/>
                    </a:cubicBezTo>
                    <a:cubicBezTo>
                      <a:pt x="1168" y="2436"/>
                      <a:pt x="802" y="1568"/>
                      <a:pt x="501" y="968"/>
                    </a:cubicBezTo>
                    <a:cubicBezTo>
                      <a:pt x="368" y="634"/>
                      <a:pt x="201" y="301"/>
                      <a:pt x="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" name="Google Shape;1489;p60"/>
              <p:cNvSpPr/>
              <p:nvPr/>
            </p:nvSpPr>
            <p:spPr>
              <a:xfrm>
                <a:off x="1183288" y="2872556"/>
                <a:ext cx="113034" cy="158636"/>
              </a:xfrm>
              <a:custGeom>
                <a:rect b="b" l="l" r="r" t="t"/>
                <a:pathLst>
                  <a:path extrusionOk="0" h="7914" w="5639">
                    <a:moveTo>
                      <a:pt x="5425" y="1"/>
                    </a:moveTo>
                    <a:cubicBezTo>
                      <a:pt x="5383" y="1"/>
                      <a:pt x="5341" y="13"/>
                      <a:pt x="5305" y="41"/>
                    </a:cubicBezTo>
                    <a:cubicBezTo>
                      <a:pt x="4504" y="608"/>
                      <a:pt x="2236" y="2543"/>
                      <a:pt x="1" y="7913"/>
                    </a:cubicBezTo>
                    <a:cubicBezTo>
                      <a:pt x="1" y="7913"/>
                      <a:pt x="5538" y="5044"/>
                      <a:pt x="5638" y="208"/>
                    </a:cubicBezTo>
                    <a:cubicBezTo>
                      <a:pt x="5638" y="87"/>
                      <a:pt x="5533" y="1"/>
                      <a:pt x="5425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" name="Google Shape;1490;p60"/>
              <p:cNvSpPr/>
              <p:nvPr/>
            </p:nvSpPr>
            <p:spPr>
              <a:xfrm>
                <a:off x="1183969" y="2910141"/>
                <a:ext cx="89621" cy="121052"/>
              </a:xfrm>
              <a:custGeom>
                <a:rect b="b" l="l" r="r" t="t"/>
                <a:pathLst>
                  <a:path extrusionOk="0" h="6039" w="4471">
                    <a:moveTo>
                      <a:pt x="4470" y="0"/>
                    </a:moveTo>
                    <a:lnTo>
                      <a:pt x="4470" y="0"/>
                    </a:lnTo>
                    <a:cubicBezTo>
                      <a:pt x="4203" y="267"/>
                      <a:pt x="3970" y="534"/>
                      <a:pt x="3770" y="868"/>
                    </a:cubicBezTo>
                    <a:lnTo>
                      <a:pt x="2202" y="3003"/>
                    </a:lnTo>
                    <a:lnTo>
                      <a:pt x="634" y="5137"/>
                    </a:lnTo>
                    <a:cubicBezTo>
                      <a:pt x="401" y="5438"/>
                      <a:pt x="200" y="5738"/>
                      <a:pt x="0" y="6038"/>
                    </a:cubicBezTo>
                    <a:cubicBezTo>
                      <a:pt x="301" y="5805"/>
                      <a:pt x="534" y="5538"/>
                      <a:pt x="768" y="5237"/>
                    </a:cubicBezTo>
                    <a:cubicBezTo>
                      <a:pt x="1201" y="4737"/>
                      <a:pt x="1768" y="4003"/>
                      <a:pt x="2402" y="3136"/>
                    </a:cubicBezTo>
                    <a:cubicBezTo>
                      <a:pt x="3002" y="2269"/>
                      <a:pt x="3536" y="1535"/>
                      <a:pt x="3903" y="934"/>
                    </a:cubicBezTo>
                    <a:cubicBezTo>
                      <a:pt x="4103" y="668"/>
                      <a:pt x="4303" y="334"/>
                      <a:pt x="447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" name="Google Shape;1491;p60"/>
              <p:cNvSpPr/>
              <p:nvPr/>
            </p:nvSpPr>
            <p:spPr>
              <a:xfrm>
                <a:off x="1064942" y="3135046"/>
                <a:ext cx="122234" cy="151560"/>
              </a:xfrm>
              <a:custGeom>
                <a:rect b="b" l="l" r="r" t="t"/>
                <a:pathLst>
                  <a:path extrusionOk="0" h="7561" w="6098">
                    <a:moveTo>
                      <a:pt x="5863" y="1"/>
                    </a:moveTo>
                    <a:cubicBezTo>
                      <a:pt x="5832" y="1"/>
                      <a:pt x="5800" y="8"/>
                      <a:pt x="5772" y="22"/>
                    </a:cubicBezTo>
                    <a:cubicBezTo>
                      <a:pt x="4904" y="555"/>
                      <a:pt x="2536" y="2357"/>
                      <a:pt x="1" y="7561"/>
                    </a:cubicBezTo>
                    <a:cubicBezTo>
                      <a:pt x="1" y="7561"/>
                      <a:pt x="5671" y="5025"/>
                      <a:pt x="6072" y="222"/>
                    </a:cubicBezTo>
                    <a:cubicBezTo>
                      <a:pt x="6098" y="91"/>
                      <a:pt x="5980" y="1"/>
                      <a:pt x="5863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" name="Google Shape;1492;p60"/>
              <p:cNvSpPr/>
              <p:nvPr/>
            </p:nvSpPr>
            <p:spPr>
              <a:xfrm>
                <a:off x="1066285" y="3170906"/>
                <a:ext cx="95635" cy="116361"/>
              </a:xfrm>
              <a:custGeom>
                <a:rect b="b" l="l" r="r" t="t"/>
                <a:pathLst>
                  <a:path extrusionOk="0" h="5805" w="4771">
                    <a:moveTo>
                      <a:pt x="4771" y="1"/>
                    </a:moveTo>
                    <a:lnTo>
                      <a:pt x="4771" y="1"/>
                    </a:lnTo>
                    <a:cubicBezTo>
                      <a:pt x="4504" y="268"/>
                      <a:pt x="4237" y="534"/>
                      <a:pt x="4037" y="835"/>
                    </a:cubicBezTo>
                    <a:lnTo>
                      <a:pt x="2369" y="2903"/>
                    </a:lnTo>
                    <a:lnTo>
                      <a:pt x="668" y="4938"/>
                    </a:lnTo>
                    <a:cubicBezTo>
                      <a:pt x="401" y="5204"/>
                      <a:pt x="201" y="5505"/>
                      <a:pt x="0" y="5805"/>
                    </a:cubicBezTo>
                    <a:cubicBezTo>
                      <a:pt x="267" y="5571"/>
                      <a:pt x="568" y="5338"/>
                      <a:pt x="801" y="5038"/>
                    </a:cubicBezTo>
                    <a:cubicBezTo>
                      <a:pt x="1268" y="4537"/>
                      <a:pt x="1868" y="3837"/>
                      <a:pt x="2536" y="3036"/>
                    </a:cubicBezTo>
                    <a:cubicBezTo>
                      <a:pt x="3203" y="2236"/>
                      <a:pt x="3803" y="1502"/>
                      <a:pt x="4170" y="935"/>
                    </a:cubicBezTo>
                    <a:cubicBezTo>
                      <a:pt x="4404" y="668"/>
                      <a:pt x="4604" y="334"/>
                      <a:pt x="477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" name="Google Shape;1493;p60"/>
              <p:cNvSpPr/>
              <p:nvPr/>
            </p:nvSpPr>
            <p:spPr>
              <a:xfrm>
                <a:off x="1127803" y="3383183"/>
                <a:ext cx="80922" cy="188944"/>
              </a:xfrm>
              <a:custGeom>
                <a:rect b="b" l="l" r="r" t="t"/>
                <a:pathLst>
                  <a:path extrusionOk="0" h="9426" w="4037">
                    <a:moveTo>
                      <a:pt x="2005" y="0"/>
                    </a:moveTo>
                    <a:cubicBezTo>
                      <a:pt x="1942" y="0"/>
                      <a:pt x="1879" y="27"/>
                      <a:pt x="1835" y="85"/>
                    </a:cubicBezTo>
                    <a:cubicBezTo>
                      <a:pt x="1301" y="919"/>
                      <a:pt x="0" y="3621"/>
                      <a:pt x="134" y="9425"/>
                    </a:cubicBezTo>
                    <a:cubicBezTo>
                      <a:pt x="134" y="9425"/>
                      <a:pt x="4037" y="4588"/>
                      <a:pt x="2202" y="118"/>
                    </a:cubicBezTo>
                    <a:cubicBezTo>
                      <a:pt x="2164" y="43"/>
                      <a:pt x="2085" y="0"/>
                      <a:pt x="2005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4" name="Google Shape;1494;p60"/>
              <p:cNvSpPr/>
              <p:nvPr/>
            </p:nvSpPr>
            <p:spPr>
              <a:xfrm>
                <a:off x="1131151" y="3424997"/>
                <a:ext cx="32774" cy="146449"/>
              </a:xfrm>
              <a:custGeom>
                <a:rect b="b" l="l" r="r" t="t"/>
                <a:pathLst>
                  <a:path extrusionOk="0" h="7306" w="1635">
                    <a:moveTo>
                      <a:pt x="1635" y="0"/>
                    </a:moveTo>
                    <a:lnTo>
                      <a:pt x="1635" y="0"/>
                    </a:lnTo>
                    <a:cubicBezTo>
                      <a:pt x="1501" y="334"/>
                      <a:pt x="1401" y="701"/>
                      <a:pt x="1368" y="1068"/>
                    </a:cubicBezTo>
                    <a:cubicBezTo>
                      <a:pt x="1201" y="1802"/>
                      <a:pt x="1001" y="2669"/>
                      <a:pt x="801" y="3636"/>
                    </a:cubicBezTo>
                    <a:lnTo>
                      <a:pt x="234" y="6238"/>
                    </a:lnTo>
                    <a:cubicBezTo>
                      <a:pt x="134" y="6605"/>
                      <a:pt x="67" y="6939"/>
                      <a:pt x="0" y="7306"/>
                    </a:cubicBezTo>
                    <a:cubicBezTo>
                      <a:pt x="167" y="7005"/>
                      <a:pt x="300" y="6639"/>
                      <a:pt x="400" y="6272"/>
                    </a:cubicBezTo>
                    <a:cubicBezTo>
                      <a:pt x="567" y="5638"/>
                      <a:pt x="801" y="4704"/>
                      <a:pt x="1034" y="3703"/>
                    </a:cubicBezTo>
                    <a:cubicBezTo>
                      <a:pt x="1234" y="2702"/>
                      <a:pt x="1401" y="1768"/>
                      <a:pt x="1535" y="1101"/>
                    </a:cubicBezTo>
                    <a:cubicBezTo>
                      <a:pt x="1601" y="734"/>
                      <a:pt x="1635" y="367"/>
                      <a:pt x="1635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5" name="Google Shape;1495;p60"/>
              <p:cNvSpPr/>
              <p:nvPr/>
            </p:nvSpPr>
            <p:spPr>
              <a:xfrm>
                <a:off x="1052915" y="3753554"/>
                <a:ext cx="119027" cy="153545"/>
              </a:xfrm>
              <a:custGeom>
                <a:rect b="b" l="l" r="r" t="t"/>
                <a:pathLst>
                  <a:path extrusionOk="0" h="7660" w="5938">
                    <a:moveTo>
                      <a:pt x="5726" y="0"/>
                    </a:moveTo>
                    <a:cubicBezTo>
                      <a:pt x="5696" y="0"/>
                      <a:pt x="5666" y="7"/>
                      <a:pt x="5638" y="21"/>
                    </a:cubicBezTo>
                    <a:cubicBezTo>
                      <a:pt x="4804" y="555"/>
                      <a:pt x="2435" y="2423"/>
                      <a:pt x="0" y="7660"/>
                    </a:cubicBezTo>
                    <a:cubicBezTo>
                      <a:pt x="0" y="7660"/>
                      <a:pt x="5604" y="5025"/>
                      <a:pt x="5938" y="221"/>
                    </a:cubicBezTo>
                    <a:cubicBezTo>
                      <a:pt x="5938" y="90"/>
                      <a:pt x="5835" y="0"/>
                      <a:pt x="572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6" name="Google Shape;1496;p60"/>
              <p:cNvSpPr/>
              <p:nvPr/>
            </p:nvSpPr>
            <p:spPr>
              <a:xfrm>
                <a:off x="1052915" y="3790076"/>
                <a:ext cx="94973" cy="118366"/>
              </a:xfrm>
              <a:custGeom>
                <a:rect b="b" l="l" r="r" t="t"/>
                <a:pathLst>
                  <a:path extrusionOk="0" h="5905" w="4738">
                    <a:moveTo>
                      <a:pt x="4737" y="0"/>
                    </a:moveTo>
                    <a:lnTo>
                      <a:pt x="4737" y="0"/>
                    </a:lnTo>
                    <a:cubicBezTo>
                      <a:pt x="4470" y="267"/>
                      <a:pt x="4237" y="534"/>
                      <a:pt x="4003" y="834"/>
                    </a:cubicBezTo>
                    <a:lnTo>
                      <a:pt x="2335" y="2936"/>
                    </a:lnTo>
                    <a:lnTo>
                      <a:pt x="667" y="5004"/>
                    </a:lnTo>
                    <a:cubicBezTo>
                      <a:pt x="434" y="5271"/>
                      <a:pt x="200" y="5571"/>
                      <a:pt x="0" y="5905"/>
                    </a:cubicBezTo>
                    <a:cubicBezTo>
                      <a:pt x="301" y="5671"/>
                      <a:pt x="567" y="5404"/>
                      <a:pt x="801" y="5104"/>
                    </a:cubicBezTo>
                    <a:cubicBezTo>
                      <a:pt x="1268" y="4604"/>
                      <a:pt x="1868" y="3903"/>
                      <a:pt x="2502" y="3069"/>
                    </a:cubicBezTo>
                    <a:cubicBezTo>
                      <a:pt x="3169" y="2269"/>
                      <a:pt x="3703" y="1502"/>
                      <a:pt x="4103" y="968"/>
                    </a:cubicBezTo>
                    <a:cubicBezTo>
                      <a:pt x="4337" y="668"/>
                      <a:pt x="4570" y="334"/>
                      <a:pt x="473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7" name="Google Shape;1497;p60"/>
              <p:cNvSpPr/>
              <p:nvPr/>
            </p:nvSpPr>
            <p:spPr>
              <a:xfrm>
                <a:off x="828251" y="3419645"/>
                <a:ext cx="215323" cy="555667"/>
              </a:xfrm>
              <a:custGeom>
                <a:rect b="b" l="l" r="r" t="t"/>
                <a:pathLst>
                  <a:path extrusionOk="0" h="27721" w="10742">
                    <a:moveTo>
                      <a:pt x="0" y="1"/>
                    </a:moveTo>
                    <a:lnTo>
                      <a:pt x="0" y="434"/>
                    </a:lnTo>
                    <a:cubicBezTo>
                      <a:pt x="0" y="801"/>
                      <a:pt x="34" y="1302"/>
                      <a:pt x="67" y="1935"/>
                    </a:cubicBezTo>
                    <a:cubicBezTo>
                      <a:pt x="134" y="3236"/>
                      <a:pt x="234" y="5104"/>
                      <a:pt x="334" y="7306"/>
                    </a:cubicBezTo>
                    <a:cubicBezTo>
                      <a:pt x="768" y="9574"/>
                      <a:pt x="1902" y="12076"/>
                      <a:pt x="3436" y="14478"/>
                    </a:cubicBezTo>
                    <a:cubicBezTo>
                      <a:pt x="4570" y="16279"/>
                      <a:pt x="5738" y="17880"/>
                      <a:pt x="6772" y="19381"/>
                    </a:cubicBezTo>
                    <a:cubicBezTo>
                      <a:pt x="7706" y="20715"/>
                      <a:pt x="8540" y="22083"/>
                      <a:pt x="9274" y="23517"/>
                    </a:cubicBezTo>
                    <a:cubicBezTo>
                      <a:pt x="9741" y="24485"/>
                      <a:pt x="10141" y="25519"/>
                      <a:pt x="10441" y="26553"/>
                    </a:cubicBezTo>
                    <a:cubicBezTo>
                      <a:pt x="10541" y="26920"/>
                      <a:pt x="10608" y="27220"/>
                      <a:pt x="10641" y="27420"/>
                    </a:cubicBezTo>
                    <a:cubicBezTo>
                      <a:pt x="10675" y="27520"/>
                      <a:pt x="10708" y="27620"/>
                      <a:pt x="10741" y="27720"/>
                    </a:cubicBezTo>
                    <a:cubicBezTo>
                      <a:pt x="10741" y="27620"/>
                      <a:pt x="10708" y="27520"/>
                      <a:pt x="10708" y="27420"/>
                    </a:cubicBezTo>
                    <a:cubicBezTo>
                      <a:pt x="10675" y="27220"/>
                      <a:pt x="10608" y="26920"/>
                      <a:pt x="10541" y="26553"/>
                    </a:cubicBezTo>
                    <a:cubicBezTo>
                      <a:pt x="10274" y="25486"/>
                      <a:pt x="9907" y="24451"/>
                      <a:pt x="9407" y="23451"/>
                    </a:cubicBezTo>
                    <a:cubicBezTo>
                      <a:pt x="8707" y="22016"/>
                      <a:pt x="7873" y="20615"/>
                      <a:pt x="6939" y="19281"/>
                    </a:cubicBezTo>
                    <a:cubicBezTo>
                      <a:pt x="5938" y="17747"/>
                      <a:pt x="4770" y="16145"/>
                      <a:pt x="3603" y="14378"/>
                    </a:cubicBezTo>
                    <a:cubicBezTo>
                      <a:pt x="2068" y="11942"/>
                      <a:pt x="934" y="9507"/>
                      <a:pt x="534" y="7272"/>
                    </a:cubicBezTo>
                    <a:cubicBezTo>
                      <a:pt x="367" y="5071"/>
                      <a:pt x="234" y="3203"/>
                      <a:pt x="134" y="1902"/>
                    </a:cubicBezTo>
                    <a:cubicBezTo>
                      <a:pt x="100" y="1268"/>
                      <a:pt x="67" y="768"/>
                      <a:pt x="34" y="401"/>
                    </a:cubicBezTo>
                    <a:cubicBezTo>
                      <a:pt x="34" y="234"/>
                      <a:pt x="0" y="101"/>
                      <a:pt x="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8" name="Google Shape;1498;p60"/>
              <p:cNvSpPr/>
              <p:nvPr/>
            </p:nvSpPr>
            <p:spPr>
              <a:xfrm>
                <a:off x="847634" y="3508264"/>
                <a:ext cx="82265" cy="192232"/>
              </a:xfrm>
              <a:custGeom>
                <a:rect b="b" l="l" r="r" t="t"/>
                <a:pathLst>
                  <a:path extrusionOk="0" h="9590" w="4104">
                    <a:moveTo>
                      <a:pt x="3161" y="0"/>
                    </a:moveTo>
                    <a:cubicBezTo>
                      <a:pt x="3104" y="0"/>
                      <a:pt x="3045" y="27"/>
                      <a:pt x="3003" y="83"/>
                    </a:cubicBezTo>
                    <a:cubicBezTo>
                      <a:pt x="1" y="3852"/>
                      <a:pt x="2369" y="9590"/>
                      <a:pt x="2369" y="9590"/>
                    </a:cubicBezTo>
                    <a:cubicBezTo>
                      <a:pt x="4104" y="4086"/>
                      <a:pt x="3603" y="1117"/>
                      <a:pt x="3336" y="150"/>
                    </a:cubicBezTo>
                    <a:cubicBezTo>
                      <a:pt x="3317" y="52"/>
                      <a:pt x="3241" y="0"/>
                      <a:pt x="3161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9" name="Google Shape;1499;p60"/>
              <p:cNvSpPr/>
              <p:nvPr/>
            </p:nvSpPr>
            <p:spPr>
              <a:xfrm>
                <a:off x="892435" y="3550037"/>
                <a:ext cx="12067" cy="150458"/>
              </a:xfrm>
              <a:custGeom>
                <a:rect b="b" l="l" r="r" t="t"/>
                <a:pathLst>
                  <a:path extrusionOk="0" h="7506" w="602">
                    <a:moveTo>
                      <a:pt x="568" y="0"/>
                    </a:moveTo>
                    <a:lnTo>
                      <a:pt x="568" y="0"/>
                    </a:lnTo>
                    <a:cubicBezTo>
                      <a:pt x="468" y="367"/>
                      <a:pt x="401" y="734"/>
                      <a:pt x="368" y="1101"/>
                    </a:cubicBezTo>
                    <a:cubicBezTo>
                      <a:pt x="301" y="1768"/>
                      <a:pt x="201" y="2702"/>
                      <a:pt x="134" y="3736"/>
                    </a:cubicBezTo>
                    <a:cubicBezTo>
                      <a:pt x="67" y="4770"/>
                      <a:pt x="34" y="5704"/>
                      <a:pt x="34" y="6405"/>
                    </a:cubicBezTo>
                    <a:cubicBezTo>
                      <a:pt x="1" y="6772"/>
                      <a:pt x="34" y="7139"/>
                      <a:pt x="101" y="7506"/>
                    </a:cubicBezTo>
                    <a:cubicBezTo>
                      <a:pt x="167" y="7139"/>
                      <a:pt x="201" y="6772"/>
                      <a:pt x="201" y="6405"/>
                    </a:cubicBezTo>
                    <a:cubicBezTo>
                      <a:pt x="234" y="5638"/>
                      <a:pt x="301" y="4737"/>
                      <a:pt x="368" y="3736"/>
                    </a:cubicBezTo>
                    <a:cubicBezTo>
                      <a:pt x="434" y="2769"/>
                      <a:pt x="501" y="1868"/>
                      <a:pt x="534" y="1101"/>
                    </a:cubicBezTo>
                    <a:cubicBezTo>
                      <a:pt x="601" y="734"/>
                      <a:pt x="601" y="367"/>
                      <a:pt x="56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0" name="Google Shape;1500;p60"/>
              <p:cNvSpPr/>
              <p:nvPr/>
            </p:nvSpPr>
            <p:spPr>
              <a:xfrm>
                <a:off x="847634" y="3508264"/>
                <a:ext cx="82265" cy="192232"/>
              </a:xfrm>
              <a:custGeom>
                <a:rect b="b" l="l" r="r" t="t"/>
                <a:pathLst>
                  <a:path extrusionOk="0" h="9590" w="4104">
                    <a:moveTo>
                      <a:pt x="3161" y="0"/>
                    </a:moveTo>
                    <a:cubicBezTo>
                      <a:pt x="3104" y="0"/>
                      <a:pt x="3045" y="27"/>
                      <a:pt x="3003" y="83"/>
                    </a:cubicBezTo>
                    <a:cubicBezTo>
                      <a:pt x="1" y="3852"/>
                      <a:pt x="2369" y="9590"/>
                      <a:pt x="2369" y="9590"/>
                    </a:cubicBezTo>
                    <a:cubicBezTo>
                      <a:pt x="4104" y="4086"/>
                      <a:pt x="3603" y="1117"/>
                      <a:pt x="3336" y="150"/>
                    </a:cubicBezTo>
                    <a:cubicBezTo>
                      <a:pt x="3317" y="52"/>
                      <a:pt x="3241" y="0"/>
                      <a:pt x="316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" name="Google Shape;1501;p60"/>
              <p:cNvSpPr/>
              <p:nvPr/>
            </p:nvSpPr>
            <p:spPr>
              <a:xfrm>
                <a:off x="1004767" y="3787751"/>
                <a:ext cx="82265" cy="190227"/>
              </a:xfrm>
              <a:custGeom>
                <a:rect b="b" l="l" r="r" t="t"/>
                <a:pathLst>
                  <a:path extrusionOk="0" h="9490" w="4104">
                    <a:moveTo>
                      <a:pt x="3474" y="1"/>
                    </a:moveTo>
                    <a:cubicBezTo>
                      <a:pt x="3410" y="1"/>
                      <a:pt x="3345" y="27"/>
                      <a:pt x="3303" y="83"/>
                    </a:cubicBezTo>
                    <a:cubicBezTo>
                      <a:pt x="1" y="3586"/>
                      <a:pt x="1935" y="9490"/>
                      <a:pt x="1935" y="9490"/>
                    </a:cubicBezTo>
                    <a:cubicBezTo>
                      <a:pt x="4104" y="4119"/>
                      <a:pt x="3837" y="1151"/>
                      <a:pt x="3670" y="150"/>
                    </a:cubicBezTo>
                    <a:cubicBezTo>
                      <a:pt x="3650" y="53"/>
                      <a:pt x="3563" y="1"/>
                      <a:pt x="3474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2" name="Google Shape;1502;p60"/>
              <p:cNvSpPr/>
              <p:nvPr/>
            </p:nvSpPr>
            <p:spPr>
              <a:xfrm>
                <a:off x="1041550" y="3828863"/>
                <a:ext cx="22751" cy="148453"/>
              </a:xfrm>
              <a:custGeom>
                <a:rect b="b" l="l" r="r" t="t"/>
                <a:pathLst>
                  <a:path extrusionOk="0" h="7406" w="1135">
                    <a:moveTo>
                      <a:pt x="1134" y="0"/>
                    </a:moveTo>
                    <a:lnTo>
                      <a:pt x="1134" y="0"/>
                    </a:lnTo>
                    <a:cubicBezTo>
                      <a:pt x="1001" y="334"/>
                      <a:pt x="901" y="701"/>
                      <a:pt x="868" y="1068"/>
                    </a:cubicBezTo>
                    <a:cubicBezTo>
                      <a:pt x="701" y="1735"/>
                      <a:pt x="534" y="2669"/>
                      <a:pt x="401" y="3670"/>
                    </a:cubicBezTo>
                    <a:cubicBezTo>
                      <a:pt x="234" y="4704"/>
                      <a:pt x="134" y="5638"/>
                      <a:pt x="67" y="6305"/>
                    </a:cubicBezTo>
                    <a:cubicBezTo>
                      <a:pt x="0" y="6672"/>
                      <a:pt x="0" y="7072"/>
                      <a:pt x="67" y="7406"/>
                    </a:cubicBezTo>
                    <a:cubicBezTo>
                      <a:pt x="167" y="7072"/>
                      <a:pt x="234" y="6705"/>
                      <a:pt x="234" y="6338"/>
                    </a:cubicBezTo>
                    <a:lnTo>
                      <a:pt x="634" y="3703"/>
                    </a:lnTo>
                    <a:cubicBezTo>
                      <a:pt x="801" y="2735"/>
                      <a:pt x="934" y="1835"/>
                      <a:pt x="1068" y="1101"/>
                    </a:cubicBezTo>
                    <a:cubicBezTo>
                      <a:pt x="1134" y="734"/>
                      <a:pt x="1134" y="367"/>
                      <a:pt x="113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" name="Google Shape;1503;p60"/>
              <p:cNvSpPr/>
              <p:nvPr/>
            </p:nvSpPr>
            <p:spPr>
              <a:xfrm>
                <a:off x="1004767" y="3787751"/>
                <a:ext cx="82265" cy="190227"/>
              </a:xfrm>
              <a:custGeom>
                <a:rect b="b" l="l" r="r" t="t"/>
                <a:pathLst>
                  <a:path extrusionOk="0" h="9490" w="4104">
                    <a:moveTo>
                      <a:pt x="3474" y="1"/>
                    </a:moveTo>
                    <a:cubicBezTo>
                      <a:pt x="3410" y="1"/>
                      <a:pt x="3345" y="27"/>
                      <a:pt x="3303" y="83"/>
                    </a:cubicBezTo>
                    <a:cubicBezTo>
                      <a:pt x="1" y="3586"/>
                      <a:pt x="1935" y="9490"/>
                      <a:pt x="1935" y="9490"/>
                    </a:cubicBezTo>
                    <a:cubicBezTo>
                      <a:pt x="4104" y="4119"/>
                      <a:pt x="3837" y="1151"/>
                      <a:pt x="3670" y="150"/>
                    </a:cubicBezTo>
                    <a:cubicBezTo>
                      <a:pt x="3650" y="53"/>
                      <a:pt x="3563" y="1"/>
                      <a:pt x="347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" name="Google Shape;1504;p60"/>
              <p:cNvSpPr/>
              <p:nvPr/>
            </p:nvSpPr>
            <p:spPr>
              <a:xfrm>
                <a:off x="731955" y="3388996"/>
                <a:ext cx="102330" cy="171084"/>
              </a:xfrm>
              <a:custGeom>
                <a:rect b="b" l="l" r="r" t="t"/>
                <a:pathLst>
                  <a:path extrusionOk="0" h="8535" w="5105">
                    <a:moveTo>
                      <a:pt x="727" y="0"/>
                    </a:moveTo>
                    <a:cubicBezTo>
                      <a:pt x="626" y="0"/>
                      <a:pt x="535" y="82"/>
                      <a:pt x="535" y="195"/>
                    </a:cubicBezTo>
                    <a:cubicBezTo>
                      <a:pt x="1" y="4965"/>
                      <a:pt x="5105" y="8535"/>
                      <a:pt x="5105" y="8535"/>
                    </a:cubicBezTo>
                    <a:cubicBezTo>
                      <a:pt x="3603" y="2931"/>
                      <a:pt x="1602" y="696"/>
                      <a:pt x="868" y="62"/>
                    </a:cubicBezTo>
                    <a:cubicBezTo>
                      <a:pt x="825" y="19"/>
                      <a:pt x="775" y="0"/>
                      <a:pt x="72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" name="Google Shape;1505;p60"/>
              <p:cNvSpPr/>
              <p:nvPr/>
            </p:nvSpPr>
            <p:spPr>
              <a:xfrm>
                <a:off x="731955" y="3388996"/>
                <a:ext cx="102330" cy="171084"/>
              </a:xfrm>
              <a:custGeom>
                <a:rect b="b" l="l" r="r" t="t"/>
                <a:pathLst>
                  <a:path extrusionOk="0" h="8535" w="5105">
                    <a:moveTo>
                      <a:pt x="727" y="0"/>
                    </a:moveTo>
                    <a:cubicBezTo>
                      <a:pt x="626" y="0"/>
                      <a:pt x="535" y="82"/>
                      <a:pt x="535" y="195"/>
                    </a:cubicBezTo>
                    <a:cubicBezTo>
                      <a:pt x="1" y="4965"/>
                      <a:pt x="5105" y="8535"/>
                      <a:pt x="5105" y="8535"/>
                    </a:cubicBezTo>
                    <a:cubicBezTo>
                      <a:pt x="3603" y="2931"/>
                      <a:pt x="1602" y="696"/>
                      <a:pt x="868" y="62"/>
                    </a:cubicBezTo>
                    <a:cubicBezTo>
                      <a:pt x="825" y="19"/>
                      <a:pt x="775" y="0"/>
                      <a:pt x="7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" name="Google Shape;1506;p60"/>
              <p:cNvSpPr/>
              <p:nvPr/>
            </p:nvSpPr>
            <p:spPr>
              <a:xfrm>
                <a:off x="760719" y="3428344"/>
                <a:ext cx="72222" cy="131736"/>
              </a:xfrm>
              <a:custGeom>
                <a:rect b="b" l="l" r="r" t="t"/>
                <a:pathLst>
                  <a:path extrusionOk="0" h="6572" w="3603">
                    <a:moveTo>
                      <a:pt x="0" y="0"/>
                    </a:moveTo>
                    <a:lnTo>
                      <a:pt x="0" y="0"/>
                    </a:lnTo>
                    <a:cubicBezTo>
                      <a:pt x="100" y="334"/>
                      <a:pt x="234" y="701"/>
                      <a:pt x="434" y="1001"/>
                    </a:cubicBezTo>
                    <a:cubicBezTo>
                      <a:pt x="734" y="1635"/>
                      <a:pt x="1134" y="2469"/>
                      <a:pt x="1635" y="3369"/>
                    </a:cubicBezTo>
                    <a:cubicBezTo>
                      <a:pt x="2135" y="4303"/>
                      <a:pt x="2602" y="5104"/>
                      <a:pt x="2969" y="5671"/>
                    </a:cubicBezTo>
                    <a:cubicBezTo>
                      <a:pt x="3136" y="6005"/>
                      <a:pt x="3369" y="6305"/>
                      <a:pt x="3603" y="6572"/>
                    </a:cubicBezTo>
                    <a:cubicBezTo>
                      <a:pt x="3469" y="6238"/>
                      <a:pt x="3303" y="5904"/>
                      <a:pt x="3102" y="5604"/>
                    </a:cubicBezTo>
                    <a:cubicBezTo>
                      <a:pt x="2736" y="4937"/>
                      <a:pt x="2302" y="4137"/>
                      <a:pt x="1868" y="3269"/>
                    </a:cubicBezTo>
                    <a:lnTo>
                      <a:pt x="601" y="934"/>
                    </a:lnTo>
                    <a:cubicBezTo>
                      <a:pt x="434" y="601"/>
                      <a:pt x="234" y="267"/>
                      <a:pt x="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" name="Google Shape;1507;p60"/>
              <p:cNvSpPr/>
              <p:nvPr/>
            </p:nvSpPr>
            <p:spPr>
              <a:xfrm>
                <a:off x="845169" y="3744975"/>
                <a:ext cx="157614" cy="115319"/>
              </a:xfrm>
              <a:custGeom>
                <a:rect b="b" l="l" r="r" t="t"/>
                <a:pathLst>
                  <a:path extrusionOk="0" h="5753" w="7863">
                    <a:moveTo>
                      <a:pt x="227" y="0"/>
                    </a:moveTo>
                    <a:cubicBezTo>
                      <a:pt x="111" y="0"/>
                      <a:pt x="1" y="141"/>
                      <a:pt x="57" y="282"/>
                    </a:cubicBezTo>
                    <a:cubicBezTo>
                      <a:pt x="1691" y="4786"/>
                      <a:pt x="7863" y="5753"/>
                      <a:pt x="7863" y="5753"/>
                    </a:cubicBezTo>
                    <a:cubicBezTo>
                      <a:pt x="4026" y="1383"/>
                      <a:pt x="1258" y="282"/>
                      <a:pt x="290" y="16"/>
                    </a:cubicBezTo>
                    <a:cubicBezTo>
                      <a:pt x="270" y="5"/>
                      <a:pt x="248" y="0"/>
                      <a:pt x="22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" name="Google Shape;1508;p60"/>
              <p:cNvSpPr/>
              <p:nvPr/>
            </p:nvSpPr>
            <p:spPr>
              <a:xfrm>
                <a:off x="845169" y="3744975"/>
                <a:ext cx="157614" cy="115319"/>
              </a:xfrm>
              <a:custGeom>
                <a:rect b="b" l="l" r="r" t="t"/>
                <a:pathLst>
                  <a:path extrusionOk="0" h="5753" w="7863">
                    <a:moveTo>
                      <a:pt x="227" y="0"/>
                    </a:moveTo>
                    <a:cubicBezTo>
                      <a:pt x="111" y="0"/>
                      <a:pt x="1" y="141"/>
                      <a:pt x="57" y="282"/>
                    </a:cubicBezTo>
                    <a:cubicBezTo>
                      <a:pt x="1691" y="4786"/>
                      <a:pt x="7863" y="5753"/>
                      <a:pt x="7863" y="5753"/>
                    </a:cubicBezTo>
                    <a:cubicBezTo>
                      <a:pt x="4026" y="1383"/>
                      <a:pt x="1258" y="282"/>
                      <a:pt x="290" y="16"/>
                    </a:cubicBezTo>
                    <a:cubicBezTo>
                      <a:pt x="270" y="5"/>
                      <a:pt x="248" y="0"/>
                      <a:pt x="22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" name="Google Shape;1509;p60"/>
              <p:cNvSpPr/>
              <p:nvPr/>
            </p:nvSpPr>
            <p:spPr>
              <a:xfrm>
                <a:off x="878403" y="3774702"/>
                <a:ext cx="123036" cy="86274"/>
              </a:xfrm>
              <a:custGeom>
                <a:rect b="b" l="l" r="r" t="t"/>
                <a:pathLst>
                  <a:path extrusionOk="0" h="4304" w="6138">
                    <a:moveTo>
                      <a:pt x="0" y="0"/>
                    </a:moveTo>
                    <a:lnTo>
                      <a:pt x="0" y="0"/>
                    </a:lnTo>
                    <a:cubicBezTo>
                      <a:pt x="234" y="267"/>
                      <a:pt x="534" y="501"/>
                      <a:pt x="834" y="734"/>
                    </a:cubicBezTo>
                    <a:cubicBezTo>
                      <a:pt x="1368" y="1134"/>
                      <a:pt x="2102" y="1701"/>
                      <a:pt x="2969" y="2302"/>
                    </a:cubicBezTo>
                    <a:cubicBezTo>
                      <a:pt x="3803" y="2936"/>
                      <a:pt x="4570" y="3436"/>
                      <a:pt x="5170" y="3803"/>
                    </a:cubicBezTo>
                    <a:cubicBezTo>
                      <a:pt x="5471" y="4003"/>
                      <a:pt x="5804" y="4170"/>
                      <a:pt x="6138" y="4303"/>
                    </a:cubicBezTo>
                    <a:cubicBezTo>
                      <a:pt x="5871" y="4070"/>
                      <a:pt x="5571" y="3836"/>
                      <a:pt x="5237" y="3670"/>
                    </a:cubicBezTo>
                    <a:cubicBezTo>
                      <a:pt x="4637" y="3203"/>
                      <a:pt x="3903" y="2702"/>
                      <a:pt x="3102" y="2135"/>
                    </a:cubicBezTo>
                    <a:lnTo>
                      <a:pt x="934" y="601"/>
                    </a:lnTo>
                    <a:cubicBezTo>
                      <a:pt x="634" y="367"/>
                      <a:pt x="334" y="167"/>
                      <a:pt x="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" name="Google Shape;1510;p60"/>
              <p:cNvSpPr/>
              <p:nvPr/>
            </p:nvSpPr>
            <p:spPr>
              <a:xfrm>
                <a:off x="923865" y="4086963"/>
                <a:ext cx="224023" cy="232041"/>
              </a:xfrm>
              <a:custGeom>
                <a:rect b="b" l="l" r="r" t="t"/>
                <a:pathLst>
                  <a:path extrusionOk="0" h="11576" w="11176">
                    <a:moveTo>
                      <a:pt x="0" y="0"/>
                    </a:moveTo>
                    <a:lnTo>
                      <a:pt x="2369" y="11575"/>
                    </a:lnTo>
                    <a:lnTo>
                      <a:pt x="9407" y="11575"/>
                    </a:lnTo>
                    <a:lnTo>
                      <a:pt x="11175" y="0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" name="Google Shape;1511;p60"/>
              <p:cNvSpPr/>
              <p:nvPr/>
            </p:nvSpPr>
            <p:spPr>
              <a:xfrm>
                <a:off x="944592" y="4119816"/>
                <a:ext cx="186579" cy="113595"/>
              </a:xfrm>
              <a:custGeom>
                <a:rect b="b" l="l" r="r" t="t"/>
                <a:pathLst>
                  <a:path extrusionOk="0" h="5667" w="9308">
                    <a:moveTo>
                      <a:pt x="3042" y="158"/>
                    </a:moveTo>
                    <a:cubicBezTo>
                      <a:pt x="3186" y="158"/>
                      <a:pt x="3331" y="193"/>
                      <a:pt x="3470" y="262"/>
                    </a:cubicBezTo>
                    <a:cubicBezTo>
                      <a:pt x="3770" y="429"/>
                      <a:pt x="3903" y="763"/>
                      <a:pt x="3903" y="1096"/>
                    </a:cubicBezTo>
                    <a:cubicBezTo>
                      <a:pt x="3870" y="1397"/>
                      <a:pt x="3770" y="1730"/>
                      <a:pt x="3603" y="1997"/>
                    </a:cubicBezTo>
                    <a:cubicBezTo>
                      <a:pt x="3269" y="2464"/>
                      <a:pt x="2802" y="2798"/>
                      <a:pt x="2269" y="2964"/>
                    </a:cubicBezTo>
                    <a:cubicBezTo>
                      <a:pt x="2134" y="3021"/>
                      <a:pt x="1999" y="3062"/>
                      <a:pt x="1863" y="3090"/>
                    </a:cubicBezTo>
                    <a:lnTo>
                      <a:pt x="1863" y="3090"/>
                    </a:lnTo>
                    <a:cubicBezTo>
                      <a:pt x="1834" y="2915"/>
                      <a:pt x="1815" y="2739"/>
                      <a:pt x="1802" y="2564"/>
                    </a:cubicBezTo>
                    <a:cubicBezTo>
                      <a:pt x="1768" y="2164"/>
                      <a:pt x="1802" y="1730"/>
                      <a:pt x="1868" y="1330"/>
                    </a:cubicBezTo>
                    <a:cubicBezTo>
                      <a:pt x="1935" y="930"/>
                      <a:pt x="2169" y="596"/>
                      <a:pt x="2469" y="363"/>
                    </a:cubicBezTo>
                    <a:cubicBezTo>
                      <a:pt x="2644" y="226"/>
                      <a:pt x="2842" y="158"/>
                      <a:pt x="3042" y="158"/>
                    </a:cubicBezTo>
                    <a:close/>
                    <a:moveTo>
                      <a:pt x="5872" y="1732"/>
                    </a:moveTo>
                    <a:cubicBezTo>
                      <a:pt x="6073" y="1732"/>
                      <a:pt x="6271" y="1800"/>
                      <a:pt x="6438" y="1930"/>
                    </a:cubicBezTo>
                    <a:cubicBezTo>
                      <a:pt x="6739" y="2197"/>
                      <a:pt x="6905" y="2597"/>
                      <a:pt x="6872" y="2998"/>
                    </a:cubicBezTo>
                    <a:cubicBezTo>
                      <a:pt x="6805" y="3431"/>
                      <a:pt x="6639" y="3832"/>
                      <a:pt x="6372" y="4165"/>
                    </a:cubicBezTo>
                    <a:cubicBezTo>
                      <a:pt x="6269" y="4306"/>
                      <a:pt x="6156" y="4438"/>
                      <a:pt x="6036" y="4559"/>
                    </a:cubicBezTo>
                    <a:lnTo>
                      <a:pt x="6036" y="4559"/>
                    </a:lnTo>
                    <a:cubicBezTo>
                      <a:pt x="5876" y="4510"/>
                      <a:pt x="5721" y="4445"/>
                      <a:pt x="5571" y="4365"/>
                    </a:cubicBezTo>
                    <a:cubicBezTo>
                      <a:pt x="5004" y="3998"/>
                      <a:pt x="4670" y="3365"/>
                      <a:pt x="4771" y="2698"/>
                    </a:cubicBezTo>
                    <a:cubicBezTo>
                      <a:pt x="4837" y="2331"/>
                      <a:pt x="5071" y="2030"/>
                      <a:pt x="5404" y="1864"/>
                    </a:cubicBezTo>
                    <a:cubicBezTo>
                      <a:pt x="5552" y="1775"/>
                      <a:pt x="5713" y="1732"/>
                      <a:pt x="5872" y="1732"/>
                    </a:cubicBezTo>
                    <a:close/>
                    <a:moveTo>
                      <a:pt x="3047" y="0"/>
                    </a:moveTo>
                    <a:cubicBezTo>
                      <a:pt x="2816" y="0"/>
                      <a:pt x="2593" y="77"/>
                      <a:pt x="2402" y="229"/>
                    </a:cubicBezTo>
                    <a:cubicBezTo>
                      <a:pt x="2035" y="463"/>
                      <a:pt x="1802" y="863"/>
                      <a:pt x="1702" y="1297"/>
                    </a:cubicBezTo>
                    <a:cubicBezTo>
                      <a:pt x="1635" y="1697"/>
                      <a:pt x="1602" y="2164"/>
                      <a:pt x="1635" y="2597"/>
                    </a:cubicBezTo>
                    <a:cubicBezTo>
                      <a:pt x="1635" y="2768"/>
                      <a:pt x="1650" y="2944"/>
                      <a:pt x="1679" y="3121"/>
                    </a:cubicBezTo>
                    <a:lnTo>
                      <a:pt x="1679" y="3121"/>
                    </a:lnTo>
                    <a:cubicBezTo>
                      <a:pt x="1562" y="3136"/>
                      <a:pt x="1443" y="3143"/>
                      <a:pt x="1322" y="3143"/>
                    </a:cubicBezTo>
                    <a:cubicBezTo>
                      <a:pt x="1228" y="3143"/>
                      <a:pt x="1132" y="3139"/>
                      <a:pt x="1035" y="3131"/>
                    </a:cubicBezTo>
                    <a:cubicBezTo>
                      <a:pt x="668" y="3064"/>
                      <a:pt x="334" y="2964"/>
                      <a:pt x="0" y="2831"/>
                    </a:cubicBezTo>
                    <a:lnTo>
                      <a:pt x="0" y="2831"/>
                    </a:lnTo>
                    <a:lnTo>
                      <a:pt x="67" y="2864"/>
                    </a:lnTo>
                    <a:cubicBezTo>
                      <a:pt x="101" y="2898"/>
                      <a:pt x="167" y="2931"/>
                      <a:pt x="234" y="2964"/>
                    </a:cubicBezTo>
                    <a:cubicBezTo>
                      <a:pt x="501" y="3064"/>
                      <a:pt x="768" y="3165"/>
                      <a:pt x="1035" y="3198"/>
                    </a:cubicBezTo>
                    <a:cubicBezTo>
                      <a:pt x="1151" y="3216"/>
                      <a:pt x="1267" y="3224"/>
                      <a:pt x="1383" y="3224"/>
                    </a:cubicBezTo>
                    <a:cubicBezTo>
                      <a:pt x="1487" y="3224"/>
                      <a:pt x="1591" y="3217"/>
                      <a:pt x="1694" y="3205"/>
                    </a:cubicBezTo>
                    <a:lnTo>
                      <a:pt x="1694" y="3205"/>
                    </a:lnTo>
                    <a:cubicBezTo>
                      <a:pt x="1740" y="3450"/>
                      <a:pt x="1811" y="3696"/>
                      <a:pt x="1902" y="3932"/>
                    </a:cubicBezTo>
                    <a:cubicBezTo>
                      <a:pt x="2102" y="4365"/>
                      <a:pt x="2369" y="4766"/>
                      <a:pt x="2736" y="5099"/>
                    </a:cubicBezTo>
                    <a:cubicBezTo>
                      <a:pt x="3136" y="5433"/>
                      <a:pt x="3603" y="5633"/>
                      <a:pt x="4103" y="5666"/>
                    </a:cubicBezTo>
                    <a:cubicBezTo>
                      <a:pt x="4604" y="5666"/>
                      <a:pt x="5104" y="5500"/>
                      <a:pt x="5504" y="5233"/>
                    </a:cubicBezTo>
                    <a:cubicBezTo>
                      <a:pt x="5729" y="5083"/>
                      <a:pt x="5944" y="4922"/>
                      <a:pt x="6142" y="4745"/>
                    </a:cubicBezTo>
                    <a:lnTo>
                      <a:pt x="6142" y="4745"/>
                    </a:lnTo>
                    <a:cubicBezTo>
                      <a:pt x="6332" y="4788"/>
                      <a:pt x="6525" y="4809"/>
                      <a:pt x="6717" y="4809"/>
                    </a:cubicBezTo>
                    <a:cubicBezTo>
                      <a:pt x="6881" y="4809"/>
                      <a:pt x="7045" y="4794"/>
                      <a:pt x="7206" y="4766"/>
                    </a:cubicBezTo>
                    <a:cubicBezTo>
                      <a:pt x="7639" y="4666"/>
                      <a:pt x="8040" y="4499"/>
                      <a:pt x="8406" y="4265"/>
                    </a:cubicBezTo>
                    <a:cubicBezTo>
                      <a:pt x="8640" y="4132"/>
                      <a:pt x="8873" y="3998"/>
                      <a:pt x="9107" y="3832"/>
                    </a:cubicBezTo>
                    <a:cubicBezTo>
                      <a:pt x="9174" y="3765"/>
                      <a:pt x="9240" y="3698"/>
                      <a:pt x="9307" y="3632"/>
                    </a:cubicBezTo>
                    <a:lnTo>
                      <a:pt x="9307" y="3632"/>
                    </a:lnTo>
                    <a:cubicBezTo>
                      <a:pt x="9240" y="3665"/>
                      <a:pt x="9140" y="3732"/>
                      <a:pt x="9074" y="3798"/>
                    </a:cubicBezTo>
                    <a:cubicBezTo>
                      <a:pt x="8907" y="3898"/>
                      <a:pt x="8707" y="4032"/>
                      <a:pt x="8373" y="4199"/>
                    </a:cubicBezTo>
                    <a:cubicBezTo>
                      <a:pt x="8006" y="4399"/>
                      <a:pt x="7606" y="4532"/>
                      <a:pt x="7206" y="4632"/>
                    </a:cubicBezTo>
                    <a:cubicBezTo>
                      <a:pt x="7061" y="4658"/>
                      <a:pt x="6916" y="4670"/>
                      <a:pt x="6772" y="4670"/>
                    </a:cubicBezTo>
                    <a:cubicBezTo>
                      <a:pt x="6605" y="4670"/>
                      <a:pt x="6439" y="4653"/>
                      <a:pt x="6276" y="4620"/>
                    </a:cubicBezTo>
                    <a:lnTo>
                      <a:pt x="6276" y="4620"/>
                    </a:lnTo>
                    <a:cubicBezTo>
                      <a:pt x="6380" y="4519"/>
                      <a:pt x="6479" y="4412"/>
                      <a:pt x="6572" y="4299"/>
                    </a:cubicBezTo>
                    <a:cubicBezTo>
                      <a:pt x="6872" y="3932"/>
                      <a:pt x="7039" y="3498"/>
                      <a:pt x="7106" y="3031"/>
                    </a:cubicBezTo>
                    <a:cubicBezTo>
                      <a:pt x="7139" y="2564"/>
                      <a:pt x="6939" y="2097"/>
                      <a:pt x="6605" y="1797"/>
                    </a:cubicBezTo>
                    <a:cubicBezTo>
                      <a:pt x="6403" y="1650"/>
                      <a:pt x="6161" y="1574"/>
                      <a:pt x="5918" y="1574"/>
                    </a:cubicBezTo>
                    <a:cubicBezTo>
                      <a:pt x="5718" y="1574"/>
                      <a:pt x="5518" y="1625"/>
                      <a:pt x="5338" y="1730"/>
                    </a:cubicBezTo>
                    <a:cubicBezTo>
                      <a:pt x="4971" y="1930"/>
                      <a:pt x="4704" y="2264"/>
                      <a:pt x="4637" y="2664"/>
                    </a:cubicBezTo>
                    <a:cubicBezTo>
                      <a:pt x="4504" y="3398"/>
                      <a:pt x="4871" y="4132"/>
                      <a:pt x="5504" y="4499"/>
                    </a:cubicBezTo>
                    <a:cubicBezTo>
                      <a:pt x="5636" y="4573"/>
                      <a:pt x="5772" y="4633"/>
                      <a:pt x="5910" y="4679"/>
                    </a:cubicBezTo>
                    <a:lnTo>
                      <a:pt x="5910" y="4679"/>
                    </a:lnTo>
                    <a:cubicBezTo>
                      <a:pt x="5752" y="4824"/>
                      <a:pt x="5582" y="4953"/>
                      <a:pt x="5404" y="5066"/>
                    </a:cubicBezTo>
                    <a:cubicBezTo>
                      <a:pt x="5004" y="5333"/>
                      <a:pt x="4537" y="5466"/>
                      <a:pt x="4103" y="5466"/>
                    </a:cubicBezTo>
                    <a:cubicBezTo>
                      <a:pt x="3636" y="5433"/>
                      <a:pt x="3203" y="5233"/>
                      <a:pt x="2836" y="4932"/>
                    </a:cubicBezTo>
                    <a:cubicBezTo>
                      <a:pt x="2502" y="4632"/>
                      <a:pt x="2235" y="4265"/>
                      <a:pt x="2069" y="3865"/>
                    </a:cubicBezTo>
                    <a:cubicBezTo>
                      <a:pt x="1980" y="3636"/>
                      <a:pt x="1920" y="3407"/>
                      <a:pt x="1878" y="3178"/>
                    </a:cubicBezTo>
                    <a:lnTo>
                      <a:pt x="1878" y="3178"/>
                    </a:lnTo>
                    <a:cubicBezTo>
                      <a:pt x="2031" y="3150"/>
                      <a:pt x="2183" y="3111"/>
                      <a:pt x="2335" y="3064"/>
                    </a:cubicBezTo>
                    <a:cubicBezTo>
                      <a:pt x="2869" y="2898"/>
                      <a:pt x="3370" y="2564"/>
                      <a:pt x="3736" y="2097"/>
                    </a:cubicBezTo>
                    <a:cubicBezTo>
                      <a:pt x="3903" y="1797"/>
                      <a:pt x="4037" y="1463"/>
                      <a:pt x="4037" y="1130"/>
                    </a:cubicBezTo>
                    <a:cubicBezTo>
                      <a:pt x="4070" y="729"/>
                      <a:pt x="3903" y="329"/>
                      <a:pt x="3570" y="129"/>
                    </a:cubicBezTo>
                    <a:cubicBezTo>
                      <a:pt x="3398" y="43"/>
                      <a:pt x="3220" y="0"/>
                      <a:pt x="304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12" name="Google Shape;1512;p60"/>
            <p:cNvSpPr/>
            <p:nvPr/>
          </p:nvSpPr>
          <p:spPr>
            <a:xfrm>
              <a:off x="1785079" y="1219806"/>
              <a:ext cx="90283" cy="90944"/>
            </a:xfrm>
            <a:custGeom>
              <a:rect b="b" l="l" r="r" t="t"/>
              <a:pathLst>
                <a:path extrusionOk="0" h="4537" w="4504">
                  <a:moveTo>
                    <a:pt x="3203" y="0"/>
                  </a:moveTo>
                  <a:lnTo>
                    <a:pt x="0" y="2902"/>
                  </a:lnTo>
                  <a:lnTo>
                    <a:pt x="4504" y="4537"/>
                  </a:lnTo>
                  <a:lnTo>
                    <a:pt x="3203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60"/>
            <p:cNvSpPr/>
            <p:nvPr/>
          </p:nvSpPr>
          <p:spPr>
            <a:xfrm>
              <a:off x="1412643" y="853223"/>
              <a:ext cx="508862" cy="463561"/>
            </a:xfrm>
            <a:custGeom>
              <a:rect b="b" l="l" r="r" t="t"/>
              <a:pathLst>
                <a:path extrusionOk="0" h="23126" w="25386">
                  <a:moveTo>
                    <a:pt x="12697" y="0"/>
                  </a:moveTo>
                  <a:cubicBezTo>
                    <a:pt x="9741" y="0"/>
                    <a:pt x="6789" y="1126"/>
                    <a:pt x="4537" y="3378"/>
                  </a:cubicBezTo>
                  <a:cubicBezTo>
                    <a:pt x="0" y="7914"/>
                    <a:pt x="0" y="15220"/>
                    <a:pt x="4537" y="19723"/>
                  </a:cubicBezTo>
                  <a:cubicBezTo>
                    <a:pt x="6789" y="21991"/>
                    <a:pt x="9741" y="23125"/>
                    <a:pt x="12697" y="23125"/>
                  </a:cubicBezTo>
                  <a:cubicBezTo>
                    <a:pt x="15653" y="23125"/>
                    <a:pt x="18614" y="21991"/>
                    <a:pt x="20882" y="19723"/>
                  </a:cubicBezTo>
                  <a:cubicBezTo>
                    <a:pt x="25385" y="15220"/>
                    <a:pt x="25385" y="7914"/>
                    <a:pt x="20882" y="3378"/>
                  </a:cubicBezTo>
                  <a:cubicBezTo>
                    <a:pt x="18614" y="1126"/>
                    <a:pt x="15653" y="0"/>
                    <a:pt x="1269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60"/>
            <p:cNvSpPr/>
            <p:nvPr/>
          </p:nvSpPr>
          <p:spPr>
            <a:xfrm>
              <a:off x="1728913" y="1065339"/>
              <a:ext cx="40130" cy="40150"/>
            </a:xfrm>
            <a:custGeom>
              <a:rect b="b" l="l" r="r" t="t"/>
              <a:pathLst>
                <a:path extrusionOk="0" h="2003" w="2002">
                  <a:moveTo>
                    <a:pt x="1001" y="1"/>
                  </a:moveTo>
                  <a:cubicBezTo>
                    <a:pt x="434" y="1"/>
                    <a:pt x="0" y="434"/>
                    <a:pt x="0" y="1002"/>
                  </a:cubicBezTo>
                  <a:cubicBezTo>
                    <a:pt x="0" y="1535"/>
                    <a:pt x="434" y="2002"/>
                    <a:pt x="1001" y="2002"/>
                  </a:cubicBezTo>
                  <a:cubicBezTo>
                    <a:pt x="1535" y="2002"/>
                    <a:pt x="2002" y="1535"/>
                    <a:pt x="2002" y="1002"/>
                  </a:cubicBezTo>
                  <a:cubicBezTo>
                    <a:pt x="2002" y="434"/>
                    <a:pt x="1535" y="1"/>
                    <a:pt x="10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60"/>
            <p:cNvSpPr/>
            <p:nvPr/>
          </p:nvSpPr>
          <p:spPr>
            <a:xfrm>
              <a:off x="1648011" y="1064678"/>
              <a:ext cx="47487" cy="40671"/>
            </a:xfrm>
            <a:custGeom>
              <a:rect b="b" l="l" r="r" t="t"/>
              <a:pathLst>
                <a:path extrusionOk="0" h="2029" w="2369">
                  <a:moveTo>
                    <a:pt x="1034" y="0"/>
                  </a:moveTo>
                  <a:cubicBezTo>
                    <a:pt x="467" y="0"/>
                    <a:pt x="0" y="467"/>
                    <a:pt x="0" y="1035"/>
                  </a:cubicBezTo>
                  <a:cubicBezTo>
                    <a:pt x="0" y="1624"/>
                    <a:pt x="508" y="2028"/>
                    <a:pt x="1033" y="2028"/>
                  </a:cubicBezTo>
                  <a:cubicBezTo>
                    <a:pt x="1280" y="2028"/>
                    <a:pt x="1532" y="1938"/>
                    <a:pt x="1735" y="1735"/>
                  </a:cubicBezTo>
                  <a:cubicBezTo>
                    <a:pt x="2369" y="1101"/>
                    <a:pt x="1902" y="34"/>
                    <a:pt x="10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60"/>
            <p:cNvSpPr/>
            <p:nvPr/>
          </p:nvSpPr>
          <p:spPr>
            <a:xfrm>
              <a:off x="1560094" y="1064999"/>
              <a:ext cx="51155" cy="39910"/>
            </a:xfrm>
            <a:custGeom>
              <a:rect b="b" l="l" r="r" t="t"/>
              <a:pathLst>
                <a:path extrusionOk="0" h="1991" w="2552">
                  <a:moveTo>
                    <a:pt x="1253" y="0"/>
                  </a:moveTo>
                  <a:cubicBezTo>
                    <a:pt x="912" y="0"/>
                    <a:pt x="592" y="178"/>
                    <a:pt x="417" y="485"/>
                  </a:cubicBezTo>
                  <a:cubicBezTo>
                    <a:pt x="1" y="1198"/>
                    <a:pt x="537" y="1990"/>
                    <a:pt x="1249" y="1990"/>
                  </a:cubicBezTo>
                  <a:cubicBezTo>
                    <a:pt x="1336" y="1990"/>
                    <a:pt x="1426" y="1978"/>
                    <a:pt x="1517" y="1953"/>
                  </a:cubicBezTo>
                  <a:cubicBezTo>
                    <a:pt x="2385" y="1752"/>
                    <a:pt x="2552" y="585"/>
                    <a:pt x="1784" y="151"/>
                  </a:cubicBezTo>
                  <a:cubicBezTo>
                    <a:pt x="1613" y="48"/>
                    <a:pt x="1430" y="0"/>
                    <a:pt x="125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60"/>
            <p:cNvSpPr/>
            <p:nvPr/>
          </p:nvSpPr>
          <p:spPr>
            <a:xfrm>
              <a:off x="1430022" y="850718"/>
              <a:ext cx="474084" cy="471238"/>
            </a:xfrm>
            <a:custGeom>
              <a:rect b="b" l="l" r="r" t="t"/>
              <a:pathLst>
                <a:path extrusionOk="0" h="23509" w="23651">
                  <a:moveTo>
                    <a:pt x="10575" y="0"/>
                  </a:moveTo>
                  <a:lnTo>
                    <a:pt x="10041" y="67"/>
                  </a:lnTo>
                  <a:lnTo>
                    <a:pt x="9441" y="167"/>
                  </a:lnTo>
                  <a:lnTo>
                    <a:pt x="8740" y="334"/>
                  </a:lnTo>
                  <a:cubicBezTo>
                    <a:pt x="7573" y="634"/>
                    <a:pt x="6472" y="1101"/>
                    <a:pt x="5438" y="1768"/>
                  </a:cubicBezTo>
                  <a:cubicBezTo>
                    <a:pt x="2369" y="3703"/>
                    <a:pt x="401" y="6972"/>
                    <a:pt x="67" y="10574"/>
                  </a:cubicBezTo>
                  <a:cubicBezTo>
                    <a:pt x="1" y="11108"/>
                    <a:pt x="1" y="11642"/>
                    <a:pt x="34" y="12176"/>
                  </a:cubicBezTo>
                  <a:cubicBezTo>
                    <a:pt x="34" y="12442"/>
                    <a:pt x="34" y="12709"/>
                    <a:pt x="67" y="13009"/>
                  </a:cubicBezTo>
                  <a:lnTo>
                    <a:pt x="201" y="13843"/>
                  </a:lnTo>
                  <a:cubicBezTo>
                    <a:pt x="401" y="14978"/>
                    <a:pt x="801" y="16078"/>
                    <a:pt x="1335" y="17112"/>
                  </a:cubicBezTo>
                  <a:cubicBezTo>
                    <a:pt x="2469" y="19347"/>
                    <a:pt x="4270" y="21149"/>
                    <a:pt x="6539" y="22249"/>
                  </a:cubicBezTo>
                  <a:cubicBezTo>
                    <a:pt x="7706" y="22850"/>
                    <a:pt x="8974" y="23250"/>
                    <a:pt x="10275" y="23384"/>
                  </a:cubicBezTo>
                  <a:cubicBezTo>
                    <a:pt x="10608" y="23450"/>
                    <a:pt x="10942" y="23484"/>
                    <a:pt x="11275" y="23484"/>
                  </a:cubicBezTo>
                  <a:cubicBezTo>
                    <a:pt x="11442" y="23500"/>
                    <a:pt x="11609" y="23509"/>
                    <a:pt x="11776" y="23509"/>
                  </a:cubicBezTo>
                  <a:cubicBezTo>
                    <a:pt x="11943" y="23509"/>
                    <a:pt x="12109" y="23500"/>
                    <a:pt x="12276" y="23484"/>
                  </a:cubicBezTo>
                  <a:cubicBezTo>
                    <a:pt x="12977" y="23450"/>
                    <a:pt x="13644" y="23384"/>
                    <a:pt x="14311" y="23217"/>
                  </a:cubicBezTo>
                  <a:cubicBezTo>
                    <a:pt x="15725" y="22921"/>
                    <a:pt x="17075" y="22365"/>
                    <a:pt x="18296" y="21582"/>
                  </a:cubicBezTo>
                  <a:lnTo>
                    <a:pt x="18296" y="21582"/>
                  </a:lnTo>
                  <a:lnTo>
                    <a:pt x="22317" y="23217"/>
                  </a:lnTo>
                  <a:lnTo>
                    <a:pt x="22550" y="23284"/>
                  </a:lnTo>
                  <a:lnTo>
                    <a:pt x="22550" y="23284"/>
                  </a:lnTo>
                  <a:lnTo>
                    <a:pt x="22483" y="23050"/>
                  </a:lnTo>
                  <a:cubicBezTo>
                    <a:pt x="22087" y="21564"/>
                    <a:pt x="21691" y="20110"/>
                    <a:pt x="21294" y="18721"/>
                  </a:cubicBezTo>
                  <a:lnTo>
                    <a:pt x="21294" y="18721"/>
                  </a:lnTo>
                  <a:cubicBezTo>
                    <a:pt x="22403" y="17266"/>
                    <a:pt x="23122" y="15554"/>
                    <a:pt x="23451" y="13777"/>
                  </a:cubicBezTo>
                  <a:cubicBezTo>
                    <a:pt x="23618" y="12909"/>
                    <a:pt x="23651" y="12075"/>
                    <a:pt x="23618" y="11208"/>
                  </a:cubicBezTo>
                  <a:cubicBezTo>
                    <a:pt x="23584" y="10775"/>
                    <a:pt x="23551" y="10374"/>
                    <a:pt x="23484" y="9941"/>
                  </a:cubicBezTo>
                  <a:cubicBezTo>
                    <a:pt x="23451" y="9740"/>
                    <a:pt x="23417" y="9540"/>
                    <a:pt x="23384" y="9340"/>
                  </a:cubicBezTo>
                  <a:cubicBezTo>
                    <a:pt x="23351" y="9173"/>
                    <a:pt x="23317" y="8973"/>
                    <a:pt x="23251" y="8773"/>
                  </a:cubicBezTo>
                  <a:cubicBezTo>
                    <a:pt x="22584" y="6071"/>
                    <a:pt x="20949" y="3703"/>
                    <a:pt x="18681" y="2102"/>
                  </a:cubicBezTo>
                  <a:cubicBezTo>
                    <a:pt x="17847" y="1501"/>
                    <a:pt x="16913" y="1001"/>
                    <a:pt x="15945" y="667"/>
                  </a:cubicBezTo>
                  <a:lnTo>
                    <a:pt x="15378" y="467"/>
                  </a:lnTo>
                  <a:lnTo>
                    <a:pt x="14778" y="334"/>
                  </a:lnTo>
                  <a:lnTo>
                    <a:pt x="14244" y="200"/>
                  </a:lnTo>
                  <a:cubicBezTo>
                    <a:pt x="14077" y="167"/>
                    <a:pt x="13911" y="167"/>
                    <a:pt x="13744" y="134"/>
                  </a:cubicBezTo>
                  <a:cubicBezTo>
                    <a:pt x="13444" y="67"/>
                    <a:pt x="13177" y="34"/>
                    <a:pt x="12910" y="34"/>
                  </a:cubicBezTo>
                  <a:lnTo>
                    <a:pt x="12310" y="0"/>
                  </a:lnTo>
                  <a:lnTo>
                    <a:pt x="11943" y="0"/>
                  </a:lnTo>
                  <a:lnTo>
                    <a:pt x="12310" y="34"/>
                  </a:lnTo>
                  <a:lnTo>
                    <a:pt x="12910" y="67"/>
                  </a:lnTo>
                  <a:cubicBezTo>
                    <a:pt x="13143" y="67"/>
                    <a:pt x="13410" y="134"/>
                    <a:pt x="13744" y="200"/>
                  </a:cubicBezTo>
                  <a:cubicBezTo>
                    <a:pt x="18280" y="968"/>
                    <a:pt x="21950" y="4370"/>
                    <a:pt x="23084" y="8840"/>
                  </a:cubicBezTo>
                  <a:cubicBezTo>
                    <a:pt x="23117" y="9040"/>
                    <a:pt x="23184" y="9207"/>
                    <a:pt x="23217" y="9407"/>
                  </a:cubicBezTo>
                  <a:lnTo>
                    <a:pt x="23317" y="10007"/>
                  </a:lnTo>
                  <a:cubicBezTo>
                    <a:pt x="23351" y="10408"/>
                    <a:pt x="23417" y="10808"/>
                    <a:pt x="23417" y="11208"/>
                  </a:cubicBezTo>
                  <a:cubicBezTo>
                    <a:pt x="23451" y="12042"/>
                    <a:pt x="23384" y="12876"/>
                    <a:pt x="23251" y="13710"/>
                  </a:cubicBezTo>
                  <a:cubicBezTo>
                    <a:pt x="22917" y="15478"/>
                    <a:pt x="22183" y="17179"/>
                    <a:pt x="21082" y="18614"/>
                  </a:cubicBezTo>
                  <a:lnTo>
                    <a:pt x="21049" y="18680"/>
                  </a:lnTo>
                  <a:lnTo>
                    <a:pt x="21049" y="18714"/>
                  </a:lnTo>
                  <a:cubicBezTo>
                    <a:pt x="21426" y="20065"/>
                    <a:pt x="21774" y="21417"/>
                    <a:pt x="22175" y="22852"/>
                  </a:cubicBezTo>
                  <a:lnTo>
                    <a:pt x="22175" y="22852"/>
                  </a:lnTo>
                  <a:lnTo>
                    <a:pt x="18314" y="21282"/>
                  </a:lnTo>
                  <a:lnTo>
                    <a:pt x="18247" y="21249"/>
                  </a:lnTo>
                  <a:lnTo>
                    <a:pt x="18214" y="21282"/>
                  </a:lnTo>
                  <a:cubicBezTo>
                    <a:pt x="17013" y="22083"/>
                    <a:pt x="15679" y="22650"/>
                    <a:pt x="14278" y="22950"/>
                  </a:cubicBezTo>
                  <a:cubicBezTo>
                    <a:pt x="13610" y="23117"/>
                    <a:pt x="12943" y="23183"/>
                    <a:pt x="12276" y="23217"/>
                  </a:cubicBezTo>
                  <a:lnTo>
                    <a:pt x="11309" y="23217"/>
                  </a:lnTo>
                  <a:cubicBezTo>
                    <a:pt x="10975" y="23217"/>
                    <a:pt x="10642" y="23183"/>
                    <a:pt x="10341" y="23117"/>
                  </a:cubicBezTo>
                  <a:cubicBezTo>
                    <a:pt x="9041" y="22983"/>
                    <a:pt x="7806" y="22583"/>
                    <a:pt x="6672" y="22016"/>
                  </a:cubicBezTo>
                  <a:cubicBezTo>
                    <a:pt x="5571" y="21449"/>
                    <a:pt x="4537" y="20715"/>
                    <a:pt x="3637" y="19848"/>
                  </a:cubicBezTo>
                  <a:cubicBezTo>
                    <a:pt x="2836" y="19014"/>
                    <a:pt x="2136" y="18046"/>
                    <a:pt x="1569" y="16979"/>
                  </a:cubicBezTo>
                  <a:cubicBezTo>
                    <a:pt x="1035" y="15978"/>
                    <a:pt x="668" y="14911"/>
                    <a:pt x="468" y="13810"/>
                  </a:cubicBezTo>
                  <a:lnTo>
                    <a:pt x="334" y="12976"/>
                  </a:lnTo>
                  <a:cubicBezTo>
                    <a:pt x="301" y="12709"/>
                    <a:pt x="301" y="12442"/>
                    <a:pt x="301" y="12176"/>
                  </a:cubicBezTo>
                  <a:cubicBezTo>
                    <a:pt x="268" y="11675"/>
                    <a:pt x="268" y="11141"/>
                    <a:pt x="301" y="10608"/>
                  </a:cubicBezTo>
                  <a:cubicBezTo>
                    <a:pt x="635" y="7072"/>
                    <a:pt x="2536" y="3870"/>
                    <a:pt x="5538" y="1935"/>
                  </a:cubicBezTo>
                  <a:cubicBezTo>
                    <a:pt x="6539" y="1268"/>
                    <a:pt x="7640" y="767"/>
                    <a:pt x="8807" y="434"/>
                  </a:cubicBezTo>
                  <a:lnTo>
                    <a:pt x="9474" y="267"/>
                  </a:lnTo>
                  <a:lnTo>
                    <a:pt x="10075" y="167"/>
                  </a:lnTo>
                  <a:lnTo>
                    <a:pt x="10608" y="67"/>
                  </a:lnTo>
                  <a:lnTo>
                    <a:pt x="11009" y="67"/>
                  </a:lnTo>
                  <a:lnTo>
                    <a:pt x="1160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41"/>
          <p:cNvSpPr txBox="1"/>
          <p:nvPr>
            <p:ph type="title"/>
          </p:nvPr>
        </p:nvSpPr>
        <p:spPr>
          <a:xfrm>
            <a:off x="2729400" y="1895850"/>
            <a:ext cx="4473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897" name="Google Shape;897;p41"/>
          <p:cNvSpPr txBox="1"/>
          <p:nvPr>
            <p:ph idx="1" type="subTitle"/>
          </p:nvPr>
        </p:nvSpPr>
        <p:spPr>
          <a:xfrm>
            <a:off x="2199900" y="2797200"/>
            <a:ext cx="4744200" cy="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we need Twitter and what can it do</a:t>
            </a:r>
            <a:endParaRPr/>
          </a:p>
        </p:txBody>
      </p:sp>
      <p:sp>
        <p:nvSpPr>
          <p:cNvPr id="898" name="Google Shape;898;p41"/>
          <p:cNvSpPr txBox="1"/>
          <p:nvPr>
            <p:ph idx="2" type="title"/>
          </p:nvPr>
        </p:nvSpPr>
        <p:spPr>
          <a:xfrm>
            <a:off x="1941013" y="1895850"/>
            <a:ext cx="940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899" name="Google Shape;899;p41"/>
          <p:cNvGrpSpPr/>
          <p:nvPr/>
        </p:nvGrpSpPr>
        <p:grpSpPr>
          <a:xfrm flipH="1">
            <a:off x="5664526" y="3810849"/>
            <a:ext cx="1019450" cy="1379152"/>
            <a:chOff x="3231057" y="5846468"/>
            <a:chExt cx="1701919" cy="2302424"/>
          </a:xfrm>
        </p:grpSpPr>
        <p:sp>
          <p:nvSpPr>
            <p:cNvPr id="900" name="Google Shape;900;p41"/>
            <p:cNvSpPr/>
            <p:nvPr/>
          </p:nvSpPr>
          <p:spPr>
            <a:xfrm>
              <a:off x="3231057" y="5846468"/>
              <a:ext cx="1594326" cy="2294779"/>
            </a:xfrm>
            <a:custGeom>
              <a:rect b="b" l="l" r="r" t="t"/>
              <a:pathLst>
                <a:path extrusionOk="0" h="64838" w="45047">
                  <a:moveTo>
                    <a:pt x="7664" y="0"/>
                  </a:moveTo>
                  <a:cubicBezTo>
                    <a:pt x="5622" y="0"/>
                    <a:pt x="3546" y="1052"/>
                    <a:pt x="2736" y="2925"/>
                  </a:cubicBezTo>
                  <a:cubicBezTo>
                    <a:pt x="1763" y="5175"/>
                    <a:pt x="2736" y="7789"/>
                    <a:pt x="3952" y="9916"/>
                  </a:cubicBezTo>
                  <a:cubicBezTo>
                    <a:pt x="5715" y="13108"/>
                    <a:pt x="7934" y="16026"/>
                    <a:pt x="10517" y="18549"/>
                  </a:cubicBezTo>
                  <a:cubicBezTo>
                    <a:pt x="10973" y="19005"/>
                    <a:pt x="11490" y="19521"/>
                    <a:pt x="11612" y="20160"/>
                  </a:cubicBezTo>
                  <a:cubicBezTo>
                    <a:pt x="11794" y="21345"/>
                    <a:pt x="10548" y="22257"/>
                    <a:pt x="9393" y="22470"/>
                  </a:cubicBezTo>
                  <a:cubicBezTo>
                    <a:pt x="9084" y="22520"/>
                    <a:pt x="8773" y="22540"/>
                    <a:pt x="8462" y="22540"/>
                  </a:cubicBezTo>
                  <a:cubicBezTo>
                    <a:pt x="7455" y="22540"/>
                    <a:pt x="6439" y="22334"/>
                    <a:pt x="5441" y="22287"/>
                  </a:cubicBezTo>
                  <a:cubicBezTo>
                    <a:pt x="5342" y="22283"/>
                    <a:pt x="5243" y="22280"/>
                    <a:pt x="5142" y="22280"/>
                  </a:cubicBezTo>
                  <a:cubicBezTo>
                    <a:pt x="3888" y="22280"/>
                    <a:pt x="2563" y="22646"/>
                    <a:pt x="1915" y="23716"/>
                  </a:cubicBezTo>
                  <a:cubicBezTo>
                    <a:pt x="973" y="25327"/>
                    <a:pt x="2098" y="27333"/>
                    <a:pt x="3314" y="28731"/>
                  </a:cubicBezTo>
                  <a:cubicBezTo>
                    <a:pt x="5745" y="31528"/>
                    <a:pt x="8663" y="33868"/>
                    <a:pt x="11885" y="35692"/>
                  </a:cubicBezTo>
                  <a:cubicBezTo>
                    <a:pt x="13040" y="36330"/>
                    <a:pt x="14287" y="36938"/>
                    <a:pt x="15138" y="37971"/>
                  </a:cubicBezTo>
                  <a:cubicBezTo>
                    <a:pt x="15989" y="39005"/>
                    <a:pt x="16353" y="40585"/>
                    <a:pt x="15563" y="41680"/>
                  </a:cubicBezTo>
                  <a:cubicBezTo>
                    <a:pt x="15046" y="42376"/>
                    <a:pt x="14189" y="42682"/>
                    <a:pt x="13301" y="42682"/>
                  </a:cubicBezTo>
                  <a:cubicBezTo>
                    <a:pt x="12833" y="42682"/>
                    <a:pt x="12356" y="42597"/>
                    <a:pt x="11916" y="42440"/>
                  </a:cubicBezTo>
                  <a:cubicBezTo>
                    <a:pt x="10669" y="41984"/>
                    <a:pt x="9636" y="41102"/>
                    <a:pt x="8481" y="40464"/>
                  </a:cubicBezTo>
                  <a:cubicBezTo>
                    <a:pt x="7380" y="39828"/>
                    <a:pt x="6065" y="39438"/>
                    <a:pt x="4804" y="39438"/>
                  </a:cubicBezTo>
                  <a:cubicBezTo>
                    <a:pt x="3592" y="39438"/>
                    <a:pt x="2429" y="39798"/>
                    <a:pt x="1551" y="40646"/>
                  </a:cubicBezTo>
                  <a:cubicBezTo>
                    <a:pt x="396" y="41801"/>
                    <a:pt x="1" y="43595"/>
                    <a:pt x="244" y="45236"/>
                  </a:cubicBezTo>
                  <a:cubicBezTo>
                    <a:pt x="487" y="46877"/>
                    <a:pt x="1277" y="48367"/>
                    <a:pt x="2128" y="49765"/>
                  </a:cubicBezTo>
                  <a:cubicBezTo>
                    <a:pt x="5107" y="54659"/>
                    <a:pt x="9271" y="58884"/>
                    <a:pt x="14287" y="61589"/>
                  </a:cubicBezTo>
                  <a:cubicBezTo>
                    <a:pt x="18084" y="63614"/>
                    <a:pt x="21794" y="64838"/>
                    <a:pt x="25799" y="64838"/>
                  </a:cubicBezTo>
                  <a:cubicBezTo>
                    <a:pt x="27084" y="64838"/>
                    <a:pt x="28400" y="64712"/>
                    <a:pt x="29758" y="64446"/>
                  </a:cubicBezTo>
                  <a:lnTo>
                    <a:pt x="29788" y="64446"/>
                  </a:lnTo>
                  <a:cubicBezTo>
                    <a:pt x="39393" y="59795"/>
                    <a:pt x="43132" y="48914"/>
                    <a:pt x="44378" y="38822"/>
                  </a:cubicBezTo>
                  <a:cubicBezTo>
                    <a:pt x="44591" y="37120"/>
                    <a:pt x="45047" y="35388"/>
                    <a:pt x="44500" y="33777"/>
                  </a:cubicBezTo>
                  <a:cubicBezTo>
                    <a:pt x="44003" y="32390"/>
                    <a:pt x="42673" y="31252"/>
                    <a:pt x="41285" y="31252"/>
                  </a:cubicBezTo>
                  <a:cubicBezTo>
                    <a:pt x="41060" y="31252"/>
                    <a:pt x="40834" y="31282"/>
                    <a:pt x="40609" y="31345"/>
                  </a:cubicBezTo>
                  <a:cubicBezTo>
                    <a:pt x="39272" y="31740"/>
                    <a:pt x="38482" y="33108"/>
                    <a:pt x="37600" y="34202"/>
                  </a:cubicBezTo>
                  <a:cubicBezTo>
                    <a:pt x="36415" y="35631"/>
                    <a:pt x="34834" y="36725"/>
                    <a:pt x="33071" y="37333"/>
                  </a:cubicBezTo>
                  <a:cubicBezTo>
                    <a:pt x="32517" y="37508"/>
                    <a:pt x="31915" y="37634"/>
                    <a:pt x="31330" y="37634"/>
                  </a:cubicBezTo>
                  <a:cubicBezTo>
                    <a:pt x="30695" y="37634"/>
                    <a:pt x="30082" y="37485"/>
                    <a:pt x="29576" y="37090"/>
                  </a:cubicBezTo>
                  <a:cubicBezTo>
                    <a:pt x="28269" y="36057"/>
                    <a:pt x="28390" y="34050"/>
                    <a:pt x="28664" y="32348"/>
                  </a:cubicBezTo>
                  <a:cubicBezTo>
                    <a:pt x="29180" y="29248"/>
                    <a:pt x="29697" y="26148"/>
                    <a:pt x="30214" y="23047"/>
                  </a:cubicBezTo>
                  <a:cubicBezTo>
                    <a:pt x="30487" y="21375"/>
                    <a:pt x="30761" y="19673"/>
                    <a:pt x="30518" y="18002"/>
                  </a:cubicBezTo>
                  <a:cubicBezTo>
                    <a:pt x="30244" y="16330"/>
                    <a:pt x="29332" y="14688"/>
                    <a:pt x="27813" y="13989"/>
                  </a:cubicBezTo>
                  <a:cubicBezTo>
                    <a:pt x="27391" y="13795"/>
                    <a:pt x="26925" y="13702"/>
                    <a:pt x="26459" y="13702"/>
                  </a:cubicBezTo>
                  <a:cubicBezTo>
                    <a:pt x="25244" y="13702"/>
                    <a:pt x="24027" y="14336"/>
                    <a:pt x="23588" y="15479"/>
                  </a:cubicBezTo>
                  <a:cubicBezTo>
                    <a:pt x="23344" y="16117"/>
                    <a:pt x="23375" y="16846"/>
                    <a:pt x="23192" y="17546"/>
                  </a:cubicBezTo>
                  <a:cubicBezTo>
                    <a:pt x="23040" y="18214"/>
                    <a:pt x="22615" y="18944"/>
                    <a:pt x="21916" y="19035"/>
                  </a:cubicBezTo>
                  <a:cubicBezTo>
                    <a:pt x="21866" y="19041"/>
                    <a:pt x="21818" y="19045"/>
                    <a:pt x="21769" y="19045"/>
                  </a:cubicBezTo>
                  <a:cubicBezTo>
                    <a:pt x="21136" y="19045"/>
                    <a:pt x="20609" y="18508"/>
                    <a:pt x="20214" y="17971"/>
                  </a:cubicBezTo>
                  <a:cubicBezTo>
                    <a:pt x="18755" y="15995"/>
                    <a:pt x="17934" y="13655"/>
                    <a:pt x="17174" y="11315"/>
                  </a:cubicBezTo>
                  <a:cubicBezTo>
                    <a:pt x="16414" y="8974"/>
                    <a:pt x="15715" y="6603"/>
                    <a:pt x="14438" y="4506"/>
                  </a:cubicBezTo>
                  <a:cubicBezTo>
                    <a:pt x="13162" y="2439"/>
                    <a:pt x="11247" y="646"/>
                    <a:pt x="8876" y="129"/>
                  </a:cubicBezTo>
                  <a:cubicBezTo>
                    <a:pt x="8480" y="43"/>
                    <a:pt x="8073" y="0"/>
                    <a:pt x="766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41"/>
            <p:cNvSpPr/>
            <p:nvPr/>
          </p:nvSpPr>
          <p:spPr>
            <a:xfrm>
              <a:off x="3426848" y="5882215"/>
              <a:ext cx="826238" cy="2265615"/>
            </a:xfrm>
            <a:custGeom>
              <a:rect b="b" l="l" r="r" t="t"/>
              <a:pathLst>
                <a:path extrusionOk="0" h="64014" w="23345">
                  <a:moveTo>
                    <a:pt x="1" y="0"/>
                  </a:moveTo>
                  <a:lnTo>
                    <a:pt x="1" y="0"/>
                  </a:lnTo>
                  <a:cubicBezTo>
                    <a:pt x="31" y="61"/>
                    <a:pt x="61" y="122"/>
                    <a:pt x="122" y="183"/>
                  </a:cubicBezTo>
                  <a:lnTo>
                    <a:pt x="548" y="700"/>
                  </a:lnTo>
                  <a:cubicBezTo>
                    <a:pt x="943" y="1155"/>
                    <a:pt x="1490" y="1855"/>
                    <a:pt x="2159" y="2736"/>
                  </a:cubicBezTo>
                  <a:cubicBezTo>
                    <a:pt x="4134" y="5228"/>
                    <a:pt x="5897" y="7873"/>
                    <a:pt x="7448" y="10608"/>
                  </a:cubicBezTo>
                  <a:cubicBezTo>
                    <a:pt x="8451" y="12371"/>
                    <a:pt x="9454" y="14317"/>
                    <a:pt x="10487" y="16444"/>
                  </a:cubicBezTo>
                  <a:cubicBezTo>
                    <a:pt x="11521" y="18572"/>
                    <a:pt x="12645" y="20852"/>
                    <a:pt x="13709" y="23283"/>
                  </a:cubicBezTo>
                  <a:cubicBezTo>
                    <a:pt x="14834" y="25806"/>
                    <a:pt x="15837" y="28420"/>
                    <a:pt x="16688" y="31065"/>
                  </a:cubicBezTo>
                  <a:cubicBezTo>
                    <a:pt x="17144" y="32463"/>
                    <a:pt x="17478" y="33861"/>
                    <a:pt x="17873" y="35320"/>
                  </a:cubicBezTo>
                  <a:cubicBezTo>
                    <a:pt x="18238" y="36779"/>
                    <a:pt x="18603" y="38268"/>
                    <a:pt x="18967" y="39758"/>
                  </a:cubicBezTo>
                  <a:cubicBezTo>
                    <a:pt x="20426" y="45351"/>
                    <a:pt x="21582" y="51035"/>
                    <a:pt x="22402" y="56779"/>
                  </a:cubicBezTo>
                  <a:cubicBezTo>
                    <a:pt x="23071" y="62068"/>
                    <a:pt x="22919" y="59940"/>
                    <a:pt x="22676" y="64013"/>
                  </a:cubicBezTo>
                  <a:lnTo>
                    <a:pt x="22919" y="63983"/>
                  </a:lnTo>
                  <a:cubicBezTo>
                    <a:pt x="23162" y="59940"/>
                    <a:pt x="23344" y="62038"/>
                    <a:pt x="22676" y="56719"/>
                  </a:cubicBezTo>
                  <a:cubicBezTo>
                    <a:pt x="21885" y="50974"/>
                    <a:pt x="20730" y="45290"/>
                    <a:pt x="19302" y="39697"/>
                  </a:cubicBezTo>
                  <a:cubicBezTo>
                    <a:pt x="18907" y="38177"/>
                    <a:pt x="18542" y="36718"/>
                    <a:pt x="18177" y="35259"/>
                  </a:cubicBezTo>
                  <a:cubicBezTo>
                    <a:pt x="17812" y="33800"/>
                    <a:pt x="17448" y="32372"/>
                    <a:pt x="16992" y="30973"/>
                  </a:cubicBezTo>
                  <a:cubicBezTo>
                    <a:pt x="16141" y="28329"/>
                    <a:pt x="15138" y="25715"/>
                    <a:pt x="13983" y="23162"/>
                  </a:cubicBezTo>
                  <a:cubicBezTo>
                    <a:pt x="12919" y="20730"/>
                    <a:pt x="11794" y="18451"/>
                    <a:pt x="10730" y="16323"/>
                  </a:cubicBezTo>
                  <a:cubicBezTo>
                    <a:pt x="9697" y="14195"/>
                    <a:pt x="8663" y="12250"/>
                    <a:pt x="7630" y="10517"/>
                  </a:cubicBezTo>
                  <a:cubicBezTo>
                    <a:pt x="6049" y="7751"/>
                    <a:pt x="4256" y="5137"/>
                    <a:pt x="2280" y="2645"/>
                  </a:cubicBezTo>
                  <a:cubicBezTo>
                    <a:pt x="1551" y="1794"/>
                    <a:pt x="1004" y="1125"/>
                    <a:pt x="608" y="669"/>
                  </a:cubicBezTo>
                  <a:lnTo>
                    <a:pt x="153" y="183"/>
                  </a:lnTo>
                  <a:cubicBezTo>
                    <a:pt x="92" y="122"/>
                    <a:pt x="61" y="61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41"/>
            <p:cNvSpPr/>
            <p:nvPr/>
          </p:nvSpPr>
          <p:spPr>
            <a:xfrm>
              <a:off x="4026043" y="6341574"/>
              <a:ext cx="189385" cy="635826"/>
            </a:xfrm>
            <a:custGeom>
              <a:rect b="b" l="l" r="r" t="t"/>
              <a:pathLst>
                <a:path extrusionOk="0" h="17965" w="5351">
                  <a:moveTo>
                    <a:pt x="5351" y="0"/>
                  </a:moveTo>
                  <a:lnTo>
                    <a:pt x="5351" y="0"/>
                  </a:lnTo>
                  <a:cubicBezTo>
                    <a:pt x="5229" y="213"/>
                    <a:pt x="5107" y="456"/>
                    <a:pt x="5016" y="669"/>
                  </a:cubicBezTo>
                  <a:cubicBezTo>
                    <a:pt x="4834" y="1125"/>
                    <a:pt x="4591" y="1763"/>
                    <a:pt x="4287" y="2554"/>
                  </a:cubicBezTo>
                  <a:cubicBezTo>
                    <a:pt x="3709" y="4165"/>
                    <a:pt x="3041" y="6414"/>
                    <a:pt x="2372" y="8906"/>
                  </a:cubicBezTo>
                  <a:cubicBezTo>
                    <a:pt x="1703" y="11429"/>
                    <a:pt x="1126" y="13618"/>
                    <a:pt x="670" y="15320"/>
                  </a:cubicBezTo>
                  <a:lnTo>
                    <a:pt x="153" y="17265"/>
                  </a:lnTo>
                  <a:cubicBezTo>
                    <a:pt x="62" y="17478"/>
                    <a:pt x="1" y="17721"/>
                    <a:pt x="1" y="17964"/>
                  </a:cubicBezTo>
                  <a:cubicBezTo>
                    <a:pt x="92" y="17751"/>
                    <a:pt x="183" y="17508"/>
                    <a:pt x="275" y="17265"/>
                  </a:cubicBezTo>
                  <a:cubicBezTo>
                    <a:pt x="427" y="16839"/>
                    <a:pt x="639" y="16171"/>
                    <a:pt x="882" y="15380"/>
                  </a:cubicBezTo>
                  <a:cubicBezTo>
                    <a:pt x="1399" y="13770"/>
                    <a:pt x="2007" y="11490"/>
                    <a:pt x="2676" y="8997"/>
                  </a:cubicBezTo>
                  <a:cubicBezTo>
                    <a:pt x="3344" y="6475"/>
                    <a:pt x="3983" y="4225"/>
                    <a:pt x="4500" y="2614"/>
                  </a:cubicBezTo>
                  <a:cubicBezTo>
                    <a:pt x="4773" y="1824"/>
                    <a:pt x="4986" y="1155"/>
                    <a:pt x="5138" y="730"/>
                  </a:cubicBezTo>
                  <a:cubicBezTo>
                    <a:pt x="5229" y="487"/>
                    <a:pt x="5290" y="243"/>
                    <a:pt x="53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41"/>
            <p:cNvSpPr/>
            <p:nvPr/>
          </p:nvSpPr>
          <p:spPr>
            <a:xfrm>
              <a:off x="3288074" y="6714859"/>
              <a:ext cx="736943" cy="262542"/>
            </a:xfrm>
            <a:custGeom>
              <a:rect b="b" l="l" r="r" t="t"/>
              <a:pathLst>
                <a:path extrusionOk="0" h="7418" w="20822">
                  <a:moveTo>
                    <a:pt x="1" y="1"/>
                  </a:moveTo>
                  <a:lnTo>
                    <a:pt x="1" y="1"/>
                  </a:lnTo>
                  <a:cubicBezTo>
                    <a:pt x="274" y="92"/>
                    <a:pt x="578" y="183"/>
                    <a:pt x="852" y="244"/>
                  </a:cubicBezTo>
                  <a:cubicBezTo>
                    <a:pt x="1399" y="365"/>
                    <a:pt x="2189" y="578"/>
                    <a:pt x="3131" y="852"/>
                  </a:cubicBezTo>
                  <a:cubicBezTo>
                    <a:pt x="5046" y="1368"/>
                    <a:pt x="7691" y="2189"/>
                    <a:pt x="10578" y="3223"/>
                  </a:cubicBezTo>
                  <a:cubicBezTo>
                    <a:pt x="13466" y="4256"/>
                    <a:pt x="16019" y="5289"/>
                    <a:pt x="17843" y="6110"/>
                  </a:cubicBezTo>
                  <a:cubicBezTo>
                    <a:pt x="18785" y="6505"/>
                    <a:pt x="19515" y="6840"/>
                    <a:pt x="20031" y="7083"/>
                  </a:cubicBezTo>
                  <a:cubicBezTo>
                    <a:pt x="20274" y="7235"/>
                    <a:pt x="20548" y="7326"/>
                    <a:pt x="20822" y="7417"/>
                  </a:cubicBezTo>
                  <a:cubicBezTo>
                    <a:pt x="20578" y="7265"/>
                    <a:pt x="20335" y="7113"/>
                    <a:pt x="20062" y="6992"/>
                  </a:cubicBezTo>
                  <a:cubicBezTo>
                    <a:pt x="19575" y="6718"/>
                    <a:pt x="18846" y="6323"/>
                    <a:pt x="17934" y="5897"/>
                  </a:cubicBezTo>
                  <a:cubicBezTo>
                    <a:pt x="16110" y="5046"/>
                    <a:pt x="13557" y="3952"/>
                    <a:pt x="10669" y="2919"/>
                  </a:cubicBezTo>
                  <a:cubicBezTo>
                    <a:pt x="8207" y="2037"/>
                    <a:pt x="5715" y="1277"/>
                    <a:pt x="3192" y="639"/>
                  </a:cubicBezTo>
                  <a:cubicBezTo>
                    <a:pt x="2219" y="396"/>
                    <a:pt x="1399" y="244"/>
                    <a:pt x="852" y="122"/>
                  </a:cubicBezTo>
                  <a:cubicBezTo>
                    <a:pt x="578" y="61"/>
                    <a:pt x="304" y="31"/>
                    <a:pt x="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41"/>
            <p:cNvSpPr/>
            <p:nvPr/>
          </p:nvSpPr>
          <p:spPr>
            <a:xfrm>
              <a:off x="4221834" y="6964446"/>
              <a:ext cx="536869" cy="910118"/>
            </a:xfrm>
            <a:custGeom>
              <a:rect b="b" l="l" r="r" t="t"/>
              <a:pathLst>
                <a:path extrusionOk="0" h="25715" w="15169">
                  <a:moveTo>
                    <a:pt x="15168" y="0"/>
                  </a:moveTo>
                  <a:lnTo>
                    <a:pt x="15168" y="0"/>
                  </a:lnTo>
                  <a:cubicBezTo>
                    <a:pt x="15168" y="0"/>
                    <a:pt x="15108" y="92"/>
                    <a:pt x="14986" y="244"/>
                  </a:cubicBezTo>
                  <a:cubicBezTo>
                    <a:pt x="14864" y="395"/>
                    <a:pt x="14682" y="669"/>
                    <a:pt x="14500" y="973"/>
                  </a:cubicBezTo>
                  <a:cubicBezTo>
                    <a:pt x="14074" y="1581"/>
                    <a:pt x="13497" y="2523"/>
                    <a:pt x="12767" y="3648"/>
                  </a:cubicBezTo>
                  <a:cubicBezTo>
                    <a:pt x="11339" y="5927"/>
                    <a:pt x="9484" y="9180"/>
                    <a:pt x="7448" y="12766"/>
                  </a:cubicBezTo>
                  <a:cubicBezTo>
                    <a:pt x="5442" y="16353"/>
                    <a:pt x="3588" y="19605"/>
                    <a:pt x="2220" y="21916"/>
                  </a:cubicBezTo>
                  <a:cubicBezTo>
                    <a:pt x="1551" y="23071"/>
                    <a:pt x="1004" y="23982"/>
                    <a:pt x="579" y="24682"/>
                  </a:cubicBezTo>
                  <a:cubicBezTo>
                    <a:pt x="396" y="24955"/>
                    <a:pt x="275" y="25229"/>
                    <a:pt x="153" y="25441"/>
                  </a:cubicBezTo>
                  <a:cubicBezTo>
                    <a:pt x="92" y="25533"/>
                    <a:pt x="31" y="25624"/>
                    <a:pt x="1" y="25715"/>
                  </a:cubicBezTo>
                  <a:cubicBezTo>
                    <a:pt x="92" y="25654"/>
                    <a:pt x="153" y="25563"/>
                    <a:pt x="183" y="25472"/>
                  </a:cubicBezTo>
                  <a:lnTo>
                    <a:pt x="700" y="24742"/>
                  </a:lnTo>
                  <a:cubicBezTo>
                    <a:pt x="1126" y="24134"/>
                    <a:pt x="1703" y="23223"/>
                    <a:pt x="2402" y="22068"/>
                  </a:cubicBezTo>
                  <a:cubicBezTo>
                    <a:pt x="3831" y="19788"/>
                    <a:pt x="5715" y="16536"/>
                    <a:pt x="7721" y="12949"/>
                  </a:cubicBezTo>
                  <a:cubicBezTo>
                    <a:pt x="9758" y="9362"/>
                    <a:pt x="11582" y="6110"/>
                    <a:pt x="12950" y="3800"/>
                  </a:cubicBezTo>
                  <a:lnTo>
                    <a:pt x="14591" y="1034"/>
                  </a:lnTo>
                  <a:lnTo>
                    <a:pt x="15047" y="274"/>
                  </a:lnTo>
                  <a:cubicBezTo>
                    <a:pt x="15108" y="183"/>
                    <a:pt x="15138" y="92"/>
                    <a:pt x="151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41"/>
            <p:cNvSpPr/>
            <p:nvPr/>
          </p:nvSpPr>
          <p:spPr>
            <a:xfrm>
              <a:off x="3264397" y="7388307"/>
              <a:ext cx="957473" cy="486258"/>
            </a:xfrm>
            <a:custGeom>
              <a:rect b="b" l="l" r="r" t="t"/>
              <a:pathLst>
                <a:path extrusionOk="0" h="13739" w="27053">
                  <a:moveTo>
                    <a:pt x="1" y="0"/>
                  </a:moveTo>
                  <a:lnTo>
                    <a:pt x="1" y="0"/>
                  </a:lnTo>
                  <a:cubicBezTo>
                    <a:pt x="92" y="61"/>
                    <a:pt x="183" y="122"/>
                    <a:pt x="274" y="152"/>
                  </a:cubicBezTo>
                  <a:lnTo>
                    <a:pt x="1034" y="578"/>
                  </a:lnTo>
                  <a:lnTo>
                    <a:pt x="3952" y="2067"/>
                  </a:lnTo>
                  <a:cubicBezTo>
                    <a:pt x="6384" y="3313"/>
                    <a:pt x="9758" y="5076"/>
                    <a:pt x="13436" y="7022"/>
                  </a:cubicBezTo>
                  <a:cubicBezTo>
                    <a:pt x="17144" y="8937"/>
                    <a:pt x="20518" y="10699"/>
                    <a:pt x="23010" y="11885"/>
                  </a:cubicBezTo>
                  <a:cubicBezTo>
                    <a:pt x="24226" y="12493"/>
                    <a:pt x="25229" y="12949"/>
                    <a:pt x="25928" y="13283"/>
                  </a:cubicBezTo>
                  <a:lnTo>
                    <a:pt x="26749" y="13617"/>
                  </a:lnTo>
                  <a:cubicBezTo>
                    <a:pt x="26840" y="13678"/>
                    <a:pt x="26931" y="13709"/>
                    <a:pt x="27053" y="13739"/>
                  </a:cubicBezTo>
                  <a:cubicBezTo>
                    <a:pt x="27053" y="13739"/>
                    <a:pt x="26962" y="13678"/>
                    <a:pt x="26779" y="13587"/>
                  </a:cubicBezTo>
                  <a:lnTo>
                    <a:pt x="26020" y="13161"/>
                  </a:lnTo>
                  <a:lnTo>
                    <a:pt x="23132" y="11703"/>
                  </a:lnTo>
                  <a:cubicBezTo>
                    <a:pt x="20670" y="10456"/>
                    <a:pt x="17326" y="8693"/>
                    <a:pt x="13618" y="6718"/>
                  </a:cubicBezTo>
                  <a:cubicBezTo>
                    <a:pt x="9940" y="4772"/>
                    <a:pt x="6536" y="3040"/>
                    <a:pt x="4074" y="1854"/>
                  </a:cubicBezTo>
                  <a:cubicBezTo>
                    <a:pt x="2828" y="1246"/>
                    <a:pt x="1825" y="790"/>
                    <a:pt x="1125" y="456"/>
                  </a:cubicBezTo>
                  <a:lnTo>
                    <a:pt x="335" y="122"/>
                  </a:lnTo>
                  <a:cubicBezTo>
                    <a:pt x="214" y="61"/>
                    <a:pt x="122" y="31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41"/>
            <p:cNvSpPr/>
            <p:nvPr/>
          </p:nvSpPr>
          <p:spPr>
            <a:xfrm>
              <a:off x="4002401" y="6360650"/>
              <a:ext cx="930575" cy="1788241"/>
            </a:xfrm>
            <a:custGeom>
              <a:rect b="b" l="l" r="r" t="t"/>
              <a:pathLst>
                <a:path extrusionOk="0" h="50526" w="26293">
                  <a:moveTo>
                    <a:pt x="19392" y="1"/>
                  </a:moveTo>
                  <a:cubicBezTo>
                    <a:pt x="18616" y="1"/>
                    <a:pt x="16692" y="529"/>
                    <a:pt x="15806" y="5510"/>
                  </a:cubicBezTo>
                  <a:cubicBezTo>
                    <a:pt x="14681" y="11863"/>
                    <a:pt x="14590" y="15328"/>
                    <a:pt x="14590" y="15328"/>
                  </a:cubicBezTo>
                  <a:cubicBezTo>
                    <a:pt x="14590" y="15328"/>
                    <a:pt x="14309" y="16324"/>
                    <a:pt x="13618" y="16324"/>
                  </a:cubicBezTo>
                  <a:cubicBezTo>
                    <a:pt x="13490" y="16324"/>
                    <a:pt x="13348" y="16290"/>
                    <a:pt x="13192" y="16209"/>
                  </a:cubicBezTo>
                  <a:cubicBezTo>
                    <a:pt x="12344" y="15785"/>
                    <a:pt x="11065" y="14480"/>
                    <a:pt x="9928" y="14480"/>
                  </a:cubicBezTo>
                  <a:cubicBezTo>
                    <a:pt x="9680" y="14480"/>
                    <a:pt x="9439" y="14542"/>
                    <a:pt x="9210" y="14689"/>
                  </a:cubicBezTo>
                  <a:cubicBezTo>
                    <a:pt x="7934" y="15510"/>
                    <a:pt x="7964" y="17182"/>
                    <a:pt x="8906" y="19401"/>
                  </a:cubicBezTo>
                  <a:cubicBezTo>
                    <a:pt x="9879" y="21589"/>
                    <a:pt x="11824" y="26513"/>
                    <a:pt x="11976" y="26939"/>
                  </a:cubicBezTo>
                  <a:cubicBezTo>
                    <a:pt x="12136" y="27312"/>
                    <a:pt x="12109" y="27919"/>
                    <a:pt x="11587" y="27919"/>
                  </a:cubicBezTo>
                  <a:cubicBezTo>
                    <a:pt x="11514" y="27919"/>
                    <a:pt x="11431" y="27907"/>
                    <a:pt x="11338" y="27881"/>
                  </a:cubicBezTo>
                  <a:cubicBezTo>
                    <a:pt x="10796" y="27708"/>
                    <a:pt x="8219" y="26193"/>
                    <a:pt x="6341" y="26193"/>
                  </a:cubicBezTo>
                  <a:cubicBezTo>
                    <a:pt x="5583" y="26193"/>
                    <a:pt x="4940" y="26439"/>
                    <a:pt x="4590" y="27121"/>
                  </a:cubicBezTo>
                  <a:cubicBezTo>
                    <a:pt x="3344" y="29462"/>
                    <a:pt x="7052" y="35146"/>
                    <a:pt x="7417" y="35784"/>
                  </a:cubicBezTo>
                  <a:cubicBezTo>
                    <a:pt x="7812" y="36422"/>
                    <a:pt x="7782" y="36726"/>
                    <a:pt x="7508" y="37000"/>
                  </a:cubicBezTo>
                  <a:cubicBezTo>
                    <a:pt x="7477" y="37034"/>
                    <a:pt x="7431" y="37050"/>
                    <a:pt x="7371" y="37050"/>
                  </a:cubicBezTo>
                  <a:cubicBezTo>
                    <a:pt x="6895" y="37050"/>
                    <a:pt x="5558" y="36064"/>
                    <a:pt x="4316" y="35389"/>
                  </a:cubicBezTo>
                  <a:cubicBezTo>
                    <a:pt x="3520" y="34956"/>
                    <a:pt x="2615" y="34563"/>
                    <a:pt x="1871" y="34563"/>
                  </a:cubicBezTo>
                  <a:cubicBezTo>
                    <a:pt x="1309" y="34563"/>
                    <a:pt x="839" y="34787"/>
                    <a:pt x="578" y="35389"/>
                  </a:cubicBezTo>
                  <a:cubicBezTo>
                    <a:pt x="0" y="36817"/>
                    <a:pt x="1125" y="41590"/>
                    <a:pt x="7903" y="47821"/>
                  </a:cubicBezTo>
                  <a:lnTo>
                    <a:pt x="11216" y="50526"/>
                  </a:lnTo>
                  <a:lnTo>
                    <a:pt x="15229" y="49067"/>
                  </a:lnTo>
                  <a:cubicBezTo>
                    <a:pt x="23679" y="45359"/>
                    <a:pt x="26293" y="41225"/>
                    <a:pt x="26201" y="39705"/>
                  </a:cubicBezTo>
                  <a:cubicBezTo>
                    <a:pt x="26117" y="38629"/>
                    <a:pt x="25197" y="38314"/>
                    <a:pt x="24124" y="38314"/>
                  </a:cubicBezTo>
                  <a:cubicBezTo>
                    <a:pt x="23651" y="38314"/>
                    <a:pt x="23149" y="38375"/>
                    <a:pt x="22675" y="38459"/>
                  </a:cubicBezTo>
                  <a:cubicBezTo>
                    <a:pt x="21433" y="38674"/>
                    <a:pt x="20059" y="39077"/>
                    <a:pt x="19439" y="39077"/>
                  </a:cubicBezTo>
                  <a:cubicBezTo>
                    <a:pt x="19271" y="39077"/>
                    <a:pt x="19158" y="39047"/>
                    <a:pt x="19119" y="38976"/>
                  </a:cubicBezTo>
                  <a:cubicBezTo>
                    <a:pt x="18967" y="38611"/>
                    <a:pt x="19028" y="38276"/>
                    <a:pt x="19605" y="37821"/>
                  </a:cubicBezTo>
                  <a:cubicBezTo>
                    <a:pt x="20183" y="37365"/>
                    <a:pt x="25502" y="33170"/>
                    <a:pt x="25107" y="30556"/>
                  </a:cubicBezTo>
                  <a:cubicBezTo>
                    <a:pt x="24896" y="29158"/>
                    <a:pt x="23242" y="28838"/>
                    <a:pt x="21628" y="28838"/>
                  </a:cubicBezTo>
                  <a:cubicBezTo>
                    <a:pt x="20263" y="28838"/>
                    <a:pt x="18927" y="29067"/>
                    <a:pt x="18515" y="29067"/>
                  </a:cubicBezTo>
                  <a:cubicBezTo>
                    <a:pt x="18502" y="29067"/>
                    <a:pt x="18491" y="29067"/>
                    <a:pt x="18481" y="29067"/>
                  </a:cubicBezTo>
                  <a:cubicBezTo>
                    <a:pt x="17691" y="29067"/>
                    <a:pt x="17873" y="28368"/>
                    <a:pt x="18177" y="28003"/>
                  </a:cubicBezTo>
                  <a:cubicBezTo>
                    <a:pt x="18481" y="27638"/>
                    <a:pt x="21885" y="23626"/>
                    <a:pt x="23527" y="21863"/>
                  </a:cubicBezTo>
                  <a:cubicBezTo>
                    <a:pt x="25168" y="20100"/>
                    <a:pt x="25685" y="18459"/>
                    <a:pt x="24803" y="17304"/>
                  </a:cubicBezTo>
                  <a:cubicBezTo>
                    <a:pt x="24500" y="16920"/>
                    <a:pt x="24054" y="16788"/>
                    <a:pt x="23551" y="16788"/>
                  </a:cubicBezTo>
                  <a:cubicBezTo>
                    <a:pt x="22539" y="16788"/>
                    <a:pt x="21299" y="17324"/>
                    <a:pt x="20548" y="17425"/>
                  </a:cubicBezTo>
                  <a:cubicBezTo>
                    <a:pt x="20491" y="17433"/>
                    <a:pt x="20437" y="17436"/>
                    <a:pt x="20386" y="17436"/>
                  </a:cubicBezTo>
                  <a:cubicBezTo>
                    <a:pt x="19429" y="17436"/>
                    <a:pt x="19484" y="16148"/>
                    <a:pt x="19484" y="16148"/>
                  </a:cubicBezTo>
                  <a:cubicBezTo>
                    <a:pt x="19484" y="16148"/>
                    <a:pt x="20548" y="12835"/>
                    <a:pt x="21551" y="6483"/>
                  </a:cubicBezTo>
                  <a:cubicBezTo>
                    <a:pt x="22554" y="130"/>
                    <a:pt x="19697" y="8"/>
                    <a:pt x="19697" y="8"/>
                  </a:cubicBezTo>
                  <a:lnTo>
                    <a:pt x="19697" y="8"/>
                  </a:lnTo>
                  <a:lnTo>
                    <a:pt x="19727" y="39"/>
                  </a:lnTo>
                  <a:cubicBezTo>
                    <a:pt x="19727" y="39"/>
                    <a:pt x="19601" y="1"/>
                    <a:pt x="1939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41"/>
            <p:cNvSpPr/>
            <p:nvPr/>
          </p:nvSpPr>
          <p:spPr>
            <a:xfrm>
              <a:off x="4399363" y="6562105"/>
              <a:ext cx="267886" cy="1586787"/>
            </a:xfrm>
            <a:custGeom>
              <a:rect b="b" l="l" r="r" t="t"/>
              <a:pathLst>
                <a:path extrusionOk="0" h="44834" w="7569">
                  <a:moveTo>
                    <a:pt x="7569" y="0"/>
                  </a:moveTo>
                  <a:cubicBezTo>
                    <a:pt x="7569" y="31"/>
                    <a:pt x="7538" y="61"/>
                    <a:pt x="7538" y="122"/>
                  </a:cubicBezTo>
                  <a:cubicBezTo>
                    <a:pt x="7538" y="183"/>
                    <a:pt x="7508" y="304"/>
                    <a:pt x="7478" y="456"/>
                  </a:cubicBezTo>
                  <a:cubicBezTo>
                    <a:pt x="7417" y="760"/>
                    <a:pt x="7326" y="1186"/>
                    <a:pt x="7234" y="1763"/>
                  </a:cubicBezTo>
                  <a:cubicBezTo>
                    <a:pt x="7022" y="2888"/>
                    <a:pt x="6748" y="4529"/>
                    <a:pt x="6353" y="6535"/>
                  </a:cubicBezTo>
                  <a:cubicBezTo>
                    <a:pt x="5654" y="10608"/>
                    <a:pt x="4712" y="16201"/>
                    <a:pt x="3709" y="22402"/>
                  </a:cubicBezTo>
                  <a:cubicBezTo>
                    <a:pt x="2705" y="28603"/>
                    <a:pt x="1763" y="34195"/>
                    <a:pt x="1095" y="38268"/>
                  </a:cubicBezTo>
                  <a:lnTo>
                    <a:pt x="274" y="43071"/>
                  </a:lnTo>
                  <a:cubicBezTo>
                    <a:pt x="183" y="43618"/>
                    <a:pt x="122" y="44074"/>
                    <a:pt x="61" y="44378"/>
                  </a:cubicBezTo>
                  <a:cubicBezTo>
                    <a:pt x="31" y="44500"/>
                    <a:pt x="0" y="44621"/>
                    <a:pt x="0" y="44712"/>
                  </a:cubicBezTo>
                  <a:cubicBezTo>
                    <a:pt x="0" y="44743"/>
                    <a:pt x="0" y="44773"/>
                    <a:pt x="0" y="44834"/>
                  </a:cubicBezTo>
                  <a:cubicBezTo>
                    <a:pt x="31" y="44773"/>
                    <a:pt x="31" y="44743"/>
                    <a:pt x="31" y="44712"/>
                  </a:cubicBezTo>
                  <a:cubicBezTo>
                    <a:pt x="61" y="44621"/>
                    <a:pt x="91" y="44530"/>
                    <a:pt x="122" y="44378"/>
                  </a:cubicBezTo>
                  <a:cubicBezTo>
                    <a:pt x="183" y="44074"/>
                    <a:pt x="243" y="43618"/>
                    <a:pt x="365" y="43071"/>
                  </a:cubicBezTo>
                  <a:cubicBezTo>
                    <a:pt x="547" y="41916"/>
                    <a:pt x="851" y="40305"/>
                    <a:pt x="1216" y="38268"/>
                  </a:cubicBezTo>
                  <a:cubicBezTo>
                    <a:pt x="1915" y="34226"/>
                    <a:pt x="2857" y="28603"/>
                    <a:pt x="3891" y="22432"/>
                  </a:cubicBezTo>
                  <a:cubicBezTo>
                    <a:pt x="4894" y="16232"/>
                    <a:pt x="5836" y="10639"/>
                    <a:pt x="6505" y="6566"/>
                  </a:cubicBezTo>
                  <a:lnTo>
                    <a:pt x="7326" y="1763"/>
                  </a:lnTo>
                  <a:cubicBezTo>
                    <a:pt x="7417" y="1216"/>
                    <a:pt x="7478" y="760"/>
                    <a:pt x="7538" y="456"/>
                  </a:cubicBezTo>
                  <a:cubicBezTo>
                    <a:pt x="7538" y="304"/>
                    <a:pt x="7569" y="183"/>
                    <a:pt x="7569" y="122"/>
                  </a:cubicBezTo>
                  <a:lnTo>
                    <a:pt x="756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41"/>
            <p:cNvSpPr/>
            <p:nvPr/>
          </p:nvSpPr>
          <p:spPr>
            <a:xfrm>
              <a:off x="4278852" y="7420585"/>
              <a:ext cx="222725" cy="175370"/>
            </a:xfrm>
            <a:custGeom>
              <a:rect b="b" l="l" r="r" t="t"/>
              <a:pathLst>
                <a:path extrusionOk="0" h="4955" w="6293">
                  <a:moveTo>
                    <a:pt x="1" y="0"/>
                  </a:moveTo>
                  <a:cubicBezTo>
                    <a:pt x="62" y="91"/>
                    <a:pt x="123" y="182"/>
                    <a:pt x="214" y="243"/>
                  </a:cubicBezTo>
                  <a:cubicBezTo>
                    <a:pt x="366" y="395"/>
                    <a:pt x="578" y="608"/>
                    <a:pt x="852" y="851"/>
                  </a:cubicBezTo>
                  <a:cubicBezTo>
                    <a:pt x="1369" y="1337"/>
                    <a:pt x="2129" y="1976"/>
                    <a:pt x="3010" y="2675"/>
                  </a:cubicBezTo>
                  <a:cubicBezTo>
                    <a:pt x="3861" y="3374"/>
                    <a:pt x="4682" y="3951"/>
                    <a:pt x="5290" y="4347"/>
                  </a:cubicBezTo>
                  <a:cubicBezTo>
                    <a:pt x="5594" y="4559"/>
                    <a:pt x="5837" y="4711"/>
                    <a:pt x="6019" y="4803"/>
                  </a:cubicBezTo>
                  <a:cubicBezTo>
                    <a:pt x="6080" y="4863"/>
                    <a:pt x="6171" y="4924"/>
                    <a:pt x="6293" y="4955"/>
                  </a:cubicBezTo>
                  <a:cubicBezTo>
                    <a:pt x="5989" y="4711"/>
                    <a:pt x="5685" y="4468"/>
                    <a:pt x="5351" y="4255"/>
                  </a:cubicBezTo>
                  <a:cubicBezTo>
                    <a:pt x="4773" y="3830"/>
                    <a:pt x="3952" y="3222"/>
                    <a:pt x="3101" y="2553"/>
                  </a:cubicBezTo>
                  <a:cubicBezTo>
                    <a:pt x="2250" y="1854"/>
                    <a:pt x="1460" y="1216"/>
                    <a:pt x="913" y="760"/>
                  </a:cubicBezTo>
                  <a:cubicBezTo>
                    <a:pt x="639" y="486"/>
                    <a:pt x="335" y="243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1"/>
            <p:cNvSpPr/>
            <p:nvPr/>
          </p:nvSpPr>
          <p:spPr>
            <a:xfrm>
              <a:off x="4500480" y="7485106"/>
              <a:ext cx="239926" cy="106531"/>
            </a:xfrm>
            <a:custGeom>
              <a:rect b="b" l="l" r="r" t="t"/>
              <a:pathLst>
                <a:path extrusionOk="0" h="3010" w="6779">
                  <a:moveTo>
                    <a:pt x="6779" y="1"/>
                  </a:moveTo>
                  <a:lnTo>
                    <a:pt x="6779" y="1"/>
                  </a:lnTo>
                  <a:cubicBezTo>
                    <a:pt x="6414" y="92"/>
                    <a:pt x="6080" y="214"/>
                    <a:pt x="5745" y="366"/>
                  </a:cubicBezTo>
                  <a:cubicBezTo>
                    <a:pt x="5137" y="639"/>
                    <a:pt x="4286" y="1004"/>
                    <a:pt x="3344" y="1429"/>
                  </a:cubicBezTo>
                  <a:cubicBezTo>
                    <a:pt x="2432" y="1855"/>
                    <a:pt x="1581" y="2220"/>
                    <a:pt x="973" y="2524"/>
                  </a:cubicBezTo>
                  <a:cubicBezTo>
                    <a:pt x="639" y="2645"/>
                    <a:pt x="304" y="2828"/>
                    <a:pt x="0" y="3010"/>
                  </a:cubicBezTo>
                  <a:cubicBezTo>
                    <a:pt x="365" y="2919"/>
                    <a:pt x="700" y="2767"/>
                    <a:pt x="1034" y="2615"/>
                  </a:cubicBezTo>
                  <a:cubicBezTo>
                    <a:pt x="1642" y="2372"/>
                    <a:pt x="2493" y="2007"/>
                    <a:pt x="3435" y="1581"/>
                  </a:cubicBezTo>
                  <a:cubicBezTo>
                    <a:pt x="4347" y="1156"/>
                    <a:pt x="5198" y="791"/>
                    <a:pt x="5806" y="487"/>
                  </a:cubicBezTo>
                  <a:cubicBezTo>
                    <a:pt x="6140" y="335"/>
                    <a:pt x="6444" y="183"/>
                    <a:pt x="677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41"/>
            <p:cNvSpPr/>
            <p:nvPr/>
          </p:nvSpPr>
          <p:spPr>
            <a:xfrm>
              <a:off x="4435924" y="7833651"/>
              <a:ext cx="307702" cy="134527"/>
            </a:xfrm>
            <a:custGeom>
              <a:rect b="b" l="l" r="r" t="t"/>
              <a:pathLst>
                <a:path extrusionOk="0" h="3801" w="8694">
                  <a:moveTo>
                    <a:pt x="8694" y="1"/>
                  </a:moveTo>
                  <a:lnTo>
                    <a:pt x="8694" y="1"/>
                  </a:lnTo>
                  <a:cubicBezTo>
                    <a:pt x="8572" y="31"/>
                    <a:pt x="8451" y="62"/>
                    <a:pt x="8360" y="123"/>
                  </a:cubicBezTo>
                  <a:lnTo>
                    <a:pt x="7417" y="518"/>
                  </a:lnTo>
                  <a:cubicBezTo>
                    <a:pt x="6597" y="852"/>
                    <a:pt x="5533" y="1308"/>
                    <a:pt x="4317" y="1825"/>
                  </a:cubicBezTo>
                  <a:cubicBezTo>
                    <a:pt x="3131" y="2341"/>
                    <a:pt x="2037" y="2828"/>
                    <a:pt x="1247" y="3193"/>
                  </a:cubicBezTo>
                  <a:lnTo>
                    <a:pt x="335" y="3618"/>
                  </a:lnTo>
                  <a:cubicBezTo>
                    <a:pt x="213" y="3679"/>
                    <a:pt x="122" y="3740"/>
                    <a:pt x="1" y="3800"/>
                  </a:cubicBezTo>
                  <a:cubicBezTo>
                    <a:pt x="122" y="3770"/>
                    <a:pt x="244" y="3740"/>
                    <a:pt x="365" y="3679"/>
                  </a:cubicBezTo>
                  <a:lnTo>
                    <a:pt x="1308" y="3314"/>
                  </a:lnTo>
                  <a:cubicBezTo>
                    <a:pt x="2128" y="2980"/>
                    <a:pt x="3192" y="2493"/>
                    <a:pt x="4408" y="1977"/>
                  </a:cubicBezTo>
                  <a:cubicBezTo>
                    <a:pt x="5594" y="1460"/>
                    <a:pt x="6688" y="974"/>
                    <a:pt x="7448" y="609"/>
                  </a:cubicBezTo>
                  <a:lnTo>
                    <a:pt x="8390" y="183"/>
                  </a:lnTo>
                  <a:cubicBezTo>
                    <a:pt x="8481" y="153"/>
                    <a:pt x="8603" y="92"/>
                    <a:pt x="86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41"/>
            <p:cNvSpPr/>
            <p:nvPr/>
          </p:nvSpPr>
          <p:spPr>
            <a:xfrm>
              <a:off x="4165914" y="7733632"/>
              <a:ext cx="276522" cy="229166"/>
            </a:xfrm>
            <a:custGeom>
              <a:rect b="b" l="l" r="r" t="t"/>
              <a:pathLst>
                <a:path extrusionOk="0" h="6475" w="7813">
                  <a:moveTo>
                    <a:pt x="0" y="0"/>
                  </a:moveTo>
                  <a:cubicBezTo>
                    <a:pt x="92" y="91"/>
                    <a:pt x="183" y="183"/>
                    <a:pt x="274" y="274"/>
                  </a:cubicBezTo>
                  <a:cubicBezTo>
                    <a:pt x="456" y="456"/>
                    <a:pt x="730" y="730"/>
                    <a:pt x="1064" y="1034"/>
                  </a:cubicBezTo>
                  <a:cubicBezTo>
                    <a:pt x="1733" y="1672"/>
                    <a:pt x="2675" y="2523"/>
                    <a:pt x="3769" y="3435"/>
                  </a:cubicBezTo>
                  <a:cubicBezTo>
                    <a:pt x="4833" y="4316"/>
                    <a:pt x="5836" y="5107"/>
                    <a:pt x="6596" y="5623"/>
                  </a:cubicBezTo>
                  <a:cubicBezTo>
                    <a:pt x="6961" y="5897"/>
                    <a:pt x="7265" y="6140"/>
                    <a:pt x="7478" y="6262"/>
                  </a:cubicBezTo>
                  <a:cubicBezTo>
                    <a:pt x="7599" y="6353"/>
                    <a:pt x="7691" y="6414"/>
                    <a:pt x="7812" y="6474"/>
                  </a:cubicBezTo>
                  <a:cubicBezTo>
                    <a:pt x="7721" y="6383"/>
                    <a:pt x="7630" y="6292"/>
                    <a:pt x="7508" y="6231"/>
                  </a:cubicBezTo>
                  <a:lnTo>
                    <a:pt x="6657" y="5532"/>
                  </a:lnTo>
                  <a:cubicBezTo>
                    <a:pt x="5928" y="4985"/>
                    <a:pt x="4955" y="4195"/>
                    <a:pt x="3861" y="3283"/>
                  </a:cubicBezTo>
                  <a:cubicBezTo>
                    <a:pt x="2797" y="2401"/>
                    <a:pt x="1824" y="1581"/>
                    <a:pt x="1155" y="973"/>
                  </a:cubicBezTo>
                  <a:lnTo>
                    <a:pt x="335" y="243"/>
                  </a:lnTo>
                  <a:cubicBezTo>
                    <a:pt x="213" y="152"/>
                    <a:pt x="122" y="6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" name="Google Shape;912;p41"/>
          <p:cNvGrpSpPr/>
          <p:nvPr/>
        </p:nvGrpSpPr>
        <p:grpSpPr>
          <a:xfrm>
            <a:off x="6683963" y="4278168"/>
            <a:ext cx="668104" cy="895218"/>
            <a:chOff x="122038" y="7256930"/>
            <a:chExt cx="668104" cy="895218"/>
          </a:xfrm>
        </p:grpSpPr>
        <p:sp>
          <p:nvSpPr>
            <p:cNvPr id="913" name="Google Shape;913;p41"/>
            <p:cNvSpPr/>
            <p:nvPr/>
          </p:nvSpPr>
          <p:spPr>
            <a:xfrm>
              <a:off x="522256" y="7780173"/>
              <a:ext cx="267886" cy="162204"/>
            </a:xfrm>
            <a:custGeom>
              <a:rect b="b" l="l" r="r" t="t"/>
              <a:pathLst>
                <a:path extrusionOk="0" h="4583" w="7569">
                  <a:moveTo>
                    <a:pt x="4002" y="1"/>
                  </a:moveTo>
                  <a:cubicBezTo>
                    <a:pt x="3122" y="1"/>
                    <a:pt x="2254" y="184"/>
                    <a:pt x="1459" y="539"/>
                  </a:cubicBezTo>
                  <a:cubicBezTo>
                    <a:pt x="760" y="904"/>
                    <a:pt x="304" y="1542"/>
                    <a:pt x="152" y="2302"/>
                  </a:cubicBezTo>
                  <a:cubicBezTo>
                    <a:pt x="0" y="2849"/>
                    <a:pt x="61" y="3427"/>
                    <a:pt x="335" y="3913"/>
                  </a:cubicBezTo>
                  <a:cubicBezTo>
                    <a:pt x="536" y="4342"/>
                    <a:pt x="968" y="4582"/>
                    <a:pt x="1439" y="4582"/>
                  </a:cubicBezTo>
                  <a:cubicBezTo>
                    <a:pt x="1536" y="4582"/>
                    <a:pt x="1634" y="4572"/>
                    <a:pt x="1733" y="4552"/>
                  </a:cubicBezTo>
                  <a:cubicBezTo>
                    <a:pt x="2249" y="4400"/>
                    <a:pt x="2553" y="3822"/>
                    <a:pt x="3009" y="3488"/>
                  </a:cubicBezTo>
                  <a:cubicBezTo>
                    <a:pt x="3474" y="3130"/>
                    <a:pt x="4044" y="3056"/>
                    <a:pt x="4639" y="3056"/>
                  </a:cubicBezTo>
                  <a:cubicBezTo>
                    <a:pt x="5055" y="3056"/>
                    <a:pt x="5484" y="3093"/>
                    <a:pt x="5897" y="3093"/>
                  </a:cubicBezTo>
                  <a:cubicBezTo>
                    <a:pt x="5937" y="3096"/>
                    <a:pt x="5978" y="3097"/>
                    <a:pt x="6019" y="3097"/>
                  </a:cubicBezTo>
                  <a:cubicBezTo>
                    <a:pt x="6378" y="3097"/>
                    <a:pt x="6752" y="2980"/>
                    <a:pt x="7052" y="2789"/>
                  </a:cubicBezTo>
                  <a:cubicBezTo>
                    <a:pt x="7569" y="2333"/>
                    <a:pt x="7508" y="1451"/>
                    <a:pt x="7022" y="934"/>
                  </a:cubicBezTo>
                  <a:cubicBezTo>
                    <a:pt x="6535" y="479"/>
                    <a:pt x="5867" y="175"/>
                    <a:pt x="5198" y="114"/>
                  </a:cubicBezTo>
                  <a:cubicBezTo>
                    <a:pt x="4800" y="38"/>
                    <a:pt x="4400" y="1"/>
                    <a:pt x="400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1"/>
            <p:cNvSpPr/>
            <p:nvPr/>
          </p:nvSpPr>
          <p:spPr>
            <a:xfrm>
              <a:off x="457701" y="7256930"/>
              <a:ext cx="196888" cy="387442"/>
            </a:xfrm>
            <a:custGeom>
              <a:rect b="b" l="l" r="r" t="t"/>
              <a:pathLst>
                <a:path extrusionOk="0" h="10947" w="5563">
                  <a:moveTo>
                    <a:pt x="3124" y="1"/>
                  </a:moveTo>
                  <a:cubicBezTo>
                    <a:pt x="3014" y="1"/>
                    <a:pt x="2905" y="12"/>
                    <a:pt x="2797" y="34"/>
                  </a:cubicBezTo>
                  <a:cubicBezTo>
                    <a:pt x="2098" y="217"/>
                    <a:pt x="1672" y="885"/>
                    <a:pt x="1368" y="1524"/>
                  </a:cubicBezTo>
                  <a:cubicBezTo>
                    <a:pt x="487" y="3378"/>
                    <a:pt x="0" y="5445"/>
                    <a:pt x="0" y="7512"/>
                  </a:cubicBezTo>
                  <a:cubicBezTo>
                    <a:pt x="0" y="8484"/>
                    <a:pt x="122" y="9487"/>
                    <a:pt x="669" y="10308"/>
                  </a:cubicBezTo>
                  <a:cubicBezTo>
                    <a:pt x="990" y="10768"/>
                    <a:pt x="1445" y="10947"/>
                    <a:pt x="1902" y="10947"/>
                  </a:cubicBezTo>
                  <a:cubicBezTo>
                    <a:pt x="2442" y="10947"/>
                    <a:pt x="2984" y="10698"/>
                    <a:pt x="3314" y="10369"/>
                  </a:cubicBezTo>
                  <a:cubicBezTo>
                    <a:pt x="3952" y="9761"/>
                    <a:pt x="4225" y="8879"/>
                    <a:pt x="4469" y="8028"/>
                  </a:cubicBezTo>
                  <a:cubicBezTo>
                    <a:pt x="5016" y="6144"/>
                    <a:pt x="5563" y="4107"/>
                    <a:pt x="5168" y="2162"/>
                  </a:cubicBezTo>
                  <a:cubicBezTo>
                    <a:pt x="5046" y="1585"/>
                    <a:pt x="4803" y="1037"/>
                    <a:pt x="4408" y="581"/>
                  </a:cubicBezTo>
                  <a:cubicBezTo>
                    <a:pt x="4086" y="211"/>
                    <a:pt x="3604" y="1"/>
                    <a:pt x="312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1"/>
            <p:cNvSpPr/>
            <p:nvPr/>
          </p:nvSpPr>
          <p:spPr>
            <a:xfrm>
              <a:off x="122038" y="7369797"/>
              <a:ext cx="324939" cy="320550"/>
            </a:xfrm>
            <a:custGeom>
              <a:rect b="b" l="l" r="r" t="t"/>
              <a:pathLst>
                <a:path extrusionOk="0" h="9057" w="9181">
                  <a:moveTo>
                    <a:pt x="1929" y="1"/>
                  </a:moveTo>
                  <a:cubicBezTo>
                    <a:pt x="1863" y="1"/>
                    <a:pt x="1798" y="3"/>
                    <a:pt x="1734" y="6"/>
                  </a:cubicBezTo>
                  <a:cubicBezTo>
                    <a:pt x="1156" y="37"/>
                    <a:pt x="670" y="341"/>
                    <a:pt x="396" y="827"/>
                  </a:cubicBezTo>
                  <a:cubicBezTo>
                    <a:pt x="1" y="1526"/>
                    <a:pt x="396" y="2377"/>
                    <a:pt x="761" y="3107"/>
                  </a:cubicBezTo>
                  <a:cubicBezTo>
                    <a:pt x="1430" y="4323"/>
                    <a:pt x="2220" y="5508"/>
                    <a:pt x="3071" y="6633"/>
                  </a:cubicBezTo>
                  <a:cubicBezTo>
                    <a:pt x="3770" y="7514"/>
                    <a:pt x="4560" y="8396"/>
                    <a:pt x="5624" y="8791"/>
                  </a:cubicBezTo>
                  <a:cubicBezTo>
                    <a:pt x="6057" y="8964"/>
                    <a:pt x="6494" y="9056"/>
                    <a:pt x="6900" y="9056"/>
                  </a:cubicBezTo>
                  <a:cubicBezTo>
                    <a:pt x="7492" y="9056"/>
                    <a:pt x="8017" y="8859"/>
                    <a:pt x="8360" y="8426"/>
                  </a:cubicBezTo>
                  <a:lnTo>
                    <a:pt x="8360" y="8426"/>
                  </a:lnTo>
                  <a:lnTo>
                    <a:pt x="8238" y="8548"/>
                  </a:lnTo>
                  <a:cubicBezTo>
                    <a:pt x="8968" y="7605"/>
                    <a:pt x="9180" y="6359"/>
                    <a:pt x="8816" y="5204"/>
                  </a:cubicBezTo>
                  <a:cubicBezTo>
                    <a:pt x="8421" y="4110"/>
                    <a:pt x="7752" y="3107"/>
                    <a:pt x="6840" y="2347"/>
                  </a:cubicBezTo>
                  <a:cubicBezTo>
                    <a:pt x="5807" y="1435"/>
                    <a:pt x="4591" y="736"/>
                    <a:pt x="3314" y="280"/>
                  </a:cubicBezTo>
                  <a:cubicBezTo>
                    <a:pt x="2862" y="94"/>
                    <a:pt x="2387" y="1"/>
                    <a:pt x="1929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1"/>
            <p:cNvSpPr/>
            <p:nvPr/>
          </p:nvSpPr>
          <p:spPr>
            <a:xfrm>
              <a:off x="478122" y="7828554"/>
              <a:ext cx="185067" cy="323594"/>
            </a:xfrm>
            <a:custGeom>
              <a:rect b="b" l="l" r="r" t="t"/>
              <a:pathLst>
                <a:path extrusionOk="0" h="9143" w="5229">
                  <a:moveTo>
                    <a:pt x="5001" y="1"/>
                  </a:moveTo>
                  <a:cubicBezTo>
                    <a:pt x="4925" y="1"/>
                    <a:pt x="4849" y="8"/>
                    <a:pt x="4773" y="23"/>
                  </a:cubicBezTo>
                  <a:cubicBezTo>
                    <a:pt x="4348" y="54"/>
                    <a:pt x="3952" y="145"/>
                    <a:pt x="3557" y="327"/>
                  </a:cubicBezTo>
                  <a:cubicBezTo>
                    <a:pt x="3010" y="601"/>
                    <a:pt x="2493" y="996"/>
                    <a:pt x="2098" y="1482"/>
                  </a:cubicBezTo>
                  <a:cubicBezTo>
                    <a:pt x="1642" y="2060"/>
                    <a:pt x="1247" y="2729"/>
                    <a:pt x="974" y="3428"/>
                  </a:cubicBezTo>
                  <a:cubicBezTo>
                    <a:pt x="700" y="4127"/>
                    <a:pt x="487" y="4856"/>
                    <a:pt x="335" y="5616"/>
                  </a:cubicBezTo>
                  <a:cubicBezTo>
                    <a:pt x="214" y="6224"/>
                    <a:pt x="123" y="6832"/>
                    <a:pt x="92" y="7440"/>
                  </a:cubicBezTo>
                  <a:cubicBezTo>
                    <a:pt x="31" y="7957"/>
                    <a:pt x="31" y="8382"/>
                    <a:pt x="31" y="8686"/>
                  </a:cubicBezTo>
                  <a:cubicBezTo>
                    <a:pt x="1" y="8838"/>
                    <a:pt x="31" y="8990"/>
                    <a:pt x="31" y="9142"/>
                  </a:cubicBezTo>
                  <a:cubicBezTo>
                    <a:pt x="62" y="8990"/>
                    <a:pt x="92" y="8838"/>
                    <a:pt x="92" y="8686"/>
                  </a:cubicBezTo>
                  <a:cubicBezTo>
                    <a:pt x="123" y="8352"/>
                    <a:pt x="183" y="7957"/>
                    <a:pt x="214" y="7440"/>
                  </a:cubicBezTo>
                  <a:cubicBezTo>
                    <a:pt x="274" y="6832"/>
                    <a:pt x="366" y="6254"/>
                    <a:pt x="487" y="5647"/>
                  </a:cubicBezTo>
                  <a:cubicBezTo>
                    <a:pt x="670" y="4917"/>
                    <a:pt x="882" y="4218"/>
                    <a:pt x="1156" y="3519"/>
                  </a:cubicBezTo>
                  <a:cubicBezTo>
                    <a:pt x="1430" y="2820"/>
                    <a:pt x="1794" y="2181"/>
                    <a:pt x="2250" y="1574"/>
                  </a:cubicBezTo>
                  <a:cubicBezTo>
                    <a:pt x="2615" y="1118"/>
                    <a:pt x="3071" y="722"/>
                    <a:pt x="3618" y="449"/>
                  </a:cubicBezTo>
                  <a:cubicBezTo>
                    <a:pt x="3983" y="267"/>
                    <a:pt x="4378" y="145"/>
                    <a:pt x="4773" y="84"/>
                  </a:cubicBezTo>
                  <a:cubicBezTo>
                    <a:pt x="4925" y="84"/>
                    <a:pt x="5077" y="54"/>
                    <a:pt x="5229" y="23"/>
                  </a:cubicBezTo>
                  <a:cubicBezTo>
                    <a:pt x="5153" y="8"/>
                    <a:pt x="5077" y="1"/>
                    <a:pt x="50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1"/>
            <p:cNvSpPr/>
            <p:nvPr/>
          </p:nvSpPr>
          <p:spPr>
            <a:xfrm>
              <a:off x="479219" y="7397969"/>
              <a:ext cx="83951" cy="720804"/>
            </a:xfrm>
            <a:custGeom>
              <a:rect b="b" l="l" r="r" t="t"/>
              <a:pathLst>
                <a:path extrusionOk="0" h="20366" w="2372">
                  <a:moveTo>
                    <a:pt x="2371" y="1"/>
                  </a:moveTo>
                  <a:cubicBezTo>
                    <a:pt x="2371" y="62"/>
                    <a:pt x="2341" y="122"/>
                    <a:pt x="2310" y="183"/>
                  </a:cubicBezTo>
                  <a:cubicBezTo>
                    <a:pt x="2280" y="335"/>
                    <a:pt x="2219" y="517"/>
                    <a:pt x="2128" y="761"/>
                  </a:cubicBezTo>
                  <a:cubicBezTo>
                    <a:pt x="2067" y="1004"/>
                    <a:pt x="1976" y="1308"/>
                    <a:pt x="1885" y="1673"/>
                  </a:cubicBezTo>
                  <a:cubicBezTo>
                    <a:pt x="1794" y="2037"/>
                    <a:pt x="1702" y="2432"/>
                    <a:pt x="1611" y="2888"/>
                  </a:cubicBezTo>
                  <a:cubicBezTo>
                    <a:pt x="1095" y="5290"/>
                    <a:pt x="730" y="7660"/>
                    <a:pt x="456" y="10092"/>
                  </a:cubicBezTo>
                  <a:cubicBezTo>
                    <a:pt x="152" y="12919"/>
                    <a:pt x="0" y="15472"/>
                    <a:pt x="0" y="17326"/>
                  </a:cubicBezTo>
                  <a:cubicBezTo>
                    <a:pt x="0" y="18269"/>
                    <a:pt x="0" y="19028"/>
                    <a:pt x="31" y="19545"/>
                  </a:cubicBezTo>
                  <a:cubicBezTo>
                    <a:pt x="31" y="19788"/>
                    <a:pt x="61" y="20001"/>
                    <a:pt x="61" y="20153"/>
                  </a:cubicBezTo>
                  <a:cubicBezTo>
                    <a:pt x="61" y="20214"/>
                    <a:pt x="92" y="20275"/>
                    <a:pt x="92" y="20366"/>
                  </a:cubicBezTo>
                  <a:cubicBezTo>
                    <a:pt x="92" y="20275"/>
                    <a:pt x="92" y="20214"/>
                    <a:pt x="92" y="20153"/>
                  </a:cubicBezTo>
                  <a:lnTo>
                    <a:pt x="92" y="19545"/>
                  </a:lnTo>
                  <a:cubicBezTo>
                    <a:pt x="92" y="19028"/>
                    <a:pt x="92" y="18269"/>
                    <a:pt x="122" y="17326"/>
                  </a:cubicBezTo>
                  <a:cubicBezTo>
                    <a:pt x="152" y="15503"/>
                    <a:pt x="335" y="13496"/>
                    <a:pt x="639" y="10670"/>
                  </a:cubicBezTo>
                  <a:cubicBezTo>
                    <a:pt x="912" y="7995"/>
                    <a:pt x="1307" y="4925"/>
                    <a:pt x="1733" y="2919"/>
                  </a:cubicBezTo>
                  <a:cubicBezTo>
                    <a:pt x="1824" y="2463"/>
                    <a:pt x="1915" y="2068"/>
                    <a:pt x="2006" y="1703"/>
                  </a:cubicBezTo>
                  <a:cubicBezTo>
                    <a:pt x="2067" y="1338"/>
                    <a:pt x="2128" y="1034"/>
                    <a:pt x="2219" y="791"/>
                  </a:cubicBezTo>
                  <a:cubicBezTo>
                    <a:pt x="2280" y="517"/>
                    <a:pt x="2310" y="366"/>
                    <a:pt x="2341" y="214"/>
                  </a:cubicBezTo>
                  <a:cubicBezTo>
                    <a:pt x="2371" y="122"/>
                    <a:pt x="2371" y="62"/>
                    <a:pt x="23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1"/>
            <p:cNvSpPr/>
            <p:nvPr/>
          </p:nvSpPr>
          <p:spPr>
            <a:xfrm>
              <a:off x="247929" y="7451766"/>
              <a:ext cx="235608" cy="490575"/>
            </a:xfrm>
            <a:custGeom>
              <a:rect b="b" l="l" r="r" t="t"/>
              <a:pathLst>
                <a:path extrusionOk="0" h="13861" w="6657">
                  <a:moveTo>
                    <a:pt x="0" y="1"/>
                  </a:moveTo>
                  <a:lnTo>
                    <a:pt x="0" y="1"/>
                  </a:lnTo>
                  <a:cubicBezTo>
                    <a:pt x="608" y="456"/>
                    <a:pt x="1186" y="973"/>
                    <a:pt x="1733" y="1520"/>
                  </a:cubicBezTo>
                  <a:cubicBezTo>
                    <a:pt x="2979" y="2919"/>
                    <a:pt x="3982" y="4499"/>
                    <a:pt x="4681" y="6232"/>
                  </a:cubicBezTo>
                  <a:cubicBezTo>
                    <a:pt x="5107" y="7174"/>
                    <a:pt x="5441" y="8147"/>
                    <a:pt x="5715" y="9119"/>
                  </a:cubicBezTo>
                  <a:cubicBezTo>
                    <a:pt x="5988" y="10031"/>
                    <a:pt x="6171" y="10882"/>
                    <a:pt x="6323" y="11581"/>
                  </a:cubicBezTo>
                  <a:cubicBezTo>
                    <a:pt x="6444" y="12280"/>
                    <a:pt x="6505" y="12858"/>
                    <a:pt x="6566" y="13253"/>
                  </a:cubicBezTo>
                  <a:cubicBezTo>
                    <a:pt x="6566" y="13466"/>
                    <a:pt x="6596" y="13679"/>
                    <a:pt x="6657" y="13861"/>
                  </a:cubicBezTo>
                  <a:cubicBezTo>
                    <a:pt x="6657" y="13679"/>
                    <a:pt x="6657" y="13466"/>
                    <a:pt x="6657" y="13253"/>
                  </a:cubicBezTo>
                  <a:cubicBezTo>
                    <a:pt x="6627" y="12858"/>
                    <a:pt x="6566" y="12280"/>
                    <a:pt x="6444" y="11551"/>
                  </a:cubicBezTo>
                  <a:cubicBezTo>
                    <a:pt x="6323" y="10730"/>
                    <a:pt x="6140" y="9879"/>
                    <a:pt x="5897" y="9089"/>
                  </a:cubicBezTo>
                  <a:cubicBezTo>
                    <a:pt x="5623" y="8086"/>
                    <a:pt x="5289" y="7113"/>
                    <a:pt x="4864" y="6171"/>
                  </a:cubicBezTo>
                  <a:cubicBezTo>
                    <a:pt x="4134" y="4408"/>
                    <a:pt x="3131" y="2827"/>
                    <a:pt x="1824" y="1429"/>
                  </a:cubicBezTo>
                  <a:cubicBezTo>
                    <a:pt x="1611" y="1216"/>
                    <a:pt x="1368" y="973"/>
                    <a:pt x="1125" y="791"/>
                  </a:cubicBezTo>
                  <a:cubicBezTo>
                    <a:pt x="1003" y="700"/>
                    <a:pt x="912" y="608"/>
                    <a:pt x="821" y="517"/>
                  </a:cubicBezTo>
                  <a:lnTo>
                    <a:pt x="547" y="335"/>
                  </a:lnTo>
                  <a:cubicBezTo>
                    <a:pt x="365" y="213"/>
                    <a:pt x="183" y="9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42"/>
          <p:cNvSpPr txBox="1"/>
          <p:nvPr>
            <p:ph type="title"/>
          </p:nvPr>
        </p:nvSpPr>
        <p:spPr>
          <a:xfrm>
            <a:off x="240075" y="-59538"/>
            <a:ext cx="3114300" cy="86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</a:t>
            </a:r>
            <a:endParaRPr/>
          </a:p>
        </p:txBody>
      </p:sp>
      <p:sp>
        <p:nvSpPr>
          <p:cNvPr id="924" name="Google Shape;924;p42"/>
          <p:cNvSpPr txBox="1"/>
          <p:nvPr>
            <p:ph idx="1" type="subTitle"/>
          </p:nvPr>
        </p:nvSpPr>
        <p:spPr>
          <a:xfrm>
            <a:off x="347800" y="697725"/>
            <a:ext cx="4308600" cy="11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What is Twitter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Online news &amp; social network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Communicate via tweets</a:t>
            </a:r>
            <a:endParaRPr sz="1500"/>
          </a:p>
        </p:txBody>
      </p:sp>
      <p:grpSp>
        <p:nvGrpSpPr>
          <p:cNvPr id="925" name="Google Shape;925;p42"/>
          <p:cNvGrpSpPr/>
          <p:nvPr/>
        </p:nvGrpSpPr>
        <p:grpSpPr>
          <a:xfrm>
            <a:off x="5314241" y="1281284"/>
            <a:ext cx="3367272" cy="3097376"/>
            <a:chOff x="4495621" y="738354"/>
            <a:chExt cx="4343747" cy="3995583"/>
          </a:xfrm>
        </p:grpSpPr>
        <p:sp>
          <p:nvSpPr>
            <p:cNvPr id="926" name="Google Shape;926;p42"/>
            <p:cNvSpPr/>
            <p:nvPr/>
          </p:nvSpPr>
          <p:spPr>
            <a:xfrm>
              <a:off x="7641175" y="2499425"/>
              <a:ext cx="251700" cy="251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7" name="Google Shape;927;p42"/>
            <p:cNvGrpSpPr/>
            <p:nvPr/>
          </p:nvGrpSpPr>
          <p:grpSpPr>
            <a:xfrm>
              <a:off x="4495621" y="738354"/>
              <a:ext cx="4343747" cy="3995583"/>
              <a:chOff x="1477050" y="841050"/>
              <a:chExt cx="4671700" cy="4297250"/>
            </a:xfrm>
          </p:grpSpPr>
          <p:sp>
            <p:nvSpPr>
              <p:cNvPr id="928" name="Google Shape;928;p42"/>
              <p:cNvSpPr/>
              <p:nvPr/>
            </p:nvSpPr>
            <p:spPr>
              <a:xfrm>
                <a:off x="2254275" y="841050"/>
                <a:ext cx="713875" cy="714700"/>
              </a:xfrm>
              <a:custGeom>
                <a:rect b="b" l="l" r="r" t="t"/>
                <a:pathLst>
                  <a:path extrusionOk="0" h="28588" w="28555">
                    <a:moveTo>
                      <a:pt x="14278" y="0"/>
                    </a:moveTo>
                    <a:cubicBezTo>
                      <a:pt x="6372" y="0"/>
                      <a:pt x="1" y="6405"/>
                      <a:pt x="1" y="14277"/>
                    </a:cubicBezTo>
                    <a:cubicBezTo>
                      <a:pt x="1" y="22183"/>
                      <a:pt x="6372" y="28587"/>
                      <a:pt x="14278" y="28587"/>
                    </a:cubicBezTo>
                    <a:cubicBezTo>
                      <a:pt x="22150" y="28587"/>
                      <a:pt x="28554" y="22183"/>
                      <a:pt x="28554" y="14277"/>
                    </a:cubicBezTo>
                    <a:cubicBezTo>
                      <a:pt x="28554" y="6405"/>
                      <a:pt x="22150" y="0"/>
                      <a:pt x="14278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42"/>
              <p:cNvSpPr/>
              <p:nvPr/>
            </p:nvSpPr>
            <p:spPr>
              <a:xfrm>
                <a:off x="2441925" y="999075"/>
                <a:ext cx="103425" cy="88825"/>
              </a:xfrm>
              <a:custGeom>
                <a:rect b="b" l="l" r="r" t="t"/>
                <a:pathLst>
                  <a:path extrusionOk="0" h="3553" w="4137">
                    <a:moveTo>
                      <a:pt x="1784" y="1"/>
                    </a:moveTo>
                    <a:cubicBezTo>
                      <a:pt x="870" y="1"/>
                      <a:pt x="0" y="702"/>
                      <a:pt x="0" y="1785"/>
                    </a:cubicBezTo>
                    <a:cubicBezTo>
                      <a:pt x="0" y="2752"/>
                      <a:pt x="767" y="3520"/>
                      <a:pt x="1768" y="3553"/>
                    </a:cubicBezTo>
                    <a:cubicBezTo>
                      <a:pt x="3336" y="3553"/>
                      <a:pt x="4136" y="1652"/>
                      <a:pt x="3036" y="517"/>
                    </a:cubicBezTo>
                    <a:cubicBezTo>
                      <a:pt x="2669" y="161"/>
                      <a:pt x="2221" y="1"/>
                      <a:pt x="17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42"/>
              <p:cNvSpPr/>
              <p:nvPr/>
            </p:nvSpPr>
            <p:spPr>
              <a:xfrm>
                <a:off x="1681375" y="3123500"/>
                <a:ext cx="384475" cy="404500"/>
              </a:xfrm>
              <a:custGeom>
                <a:rect b="b" l="l" r="r" t="t"/>
                <a:pathLst>
                  <a:path extrusionOk="0" h="16180" w="15379">
                    <a:moveTo>
                      <a:pt x="7663" y="1"/>
                    </a:moveTo>
                    <a:cubicBezTo>
                      <a:pt x="7644" y="1"/>
                      <a:pt x="7625" y="1"/>
                      <a:pt x="7606" y="1"/>
                    </a:cubicBezTo>
                    <a:cubicBezTo>
                      <a:pt x="5371" y="1"/>
                      <a:pt x="3570" y="1969"/>
                      <a:pt x="3603" y="4371"/>
                    </a:cubicBezTo>
                    <a:cubicBezTo>
                      <a:pt x="3570" y="6105"/>
                      <a:pt x="4637" y="7673"/>
                      <a:pt x="6238" y="8374"/>
                    </a:cubicBezTo>
                    <a:cubicBezTo>
                      <a:pt x="0" y="9374"/>
                      <a:pt x="367" y="16179"/>
                      <a:pt x="367" y="16179"/>
                    </a:cubicBezTo>
                    <a:lnTo>
                      <a:pt x="15111" y="16046"/>
                    </a:lnTo>
                    <a:cubicBezTo>
                      <a:pt x="15111" y="16046"/>
                      <a:pt x="15378" y="9174"/>
                      <a:pt x="9174" y="8340"/>
                    </a:cubicBezTo>
                    <a:cubicBezTo>
                      <a:pt x="10741" y="7606"/>
                      <a:pt x="11742" y="6005"/>
                      <a:pt x="11709" y="4304"/>
                    </a:cubicBezTo>
                    <a:cubicBezTo>
                      <a:pt x="11709" y="1923"/>
                      <a:pt x="9872" y="1"/>
                      <a:pt x="7663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42"/>
              <p:cNvSpPr/>
              <p:nvPr/>
            </p:nvSpPr>
            <p:spPr>
              <a:xfrm>
                <a:off x="5220575" y="4402425"/>
                <a:ext cx="231850" cy="199675"/>
              </a:xfrm>
              <a:custGeom>
                <a:rect b="b" l="l" r="r" t="t"/>
                <a:pathLst>
                  <a:path extrusionOk="0" h="7987" w="9274">
                    <a:moveTo>
                      <a:pt x="6913" y="0"/>
                    </a:moveTo>
                    <a:cubicBezTo>
                      <a:pt x="5859" y="0"/>
                      <a:pt x="4807" y="668"/>
                      <a:pt x="4637" y="1982"/>
                    </a:cubicBezTo>
                    <a:cubicBezTo>
                      <a:pt x="4450" y="673"/>
                      <a:pt x="3405" y="5"/>
                      <a:pt x="2359" y="5"/>
                    </a:cubicBezTo>
                    <a:cubicBezTo>
                      <a:pt x="1352" y="5"/>
                      <a:pt x="346" y="623"/>
                      <a:pt x="100" y="1882"/>
                    </a:cubicBezTo>
                    <a:cubicBezTo>
                      <a:pt x="0" y="2682"/>
                      <a:pt x="200" y="3483"/>
                      <a:pt x="667" y="4117"/>
                    </a:cubicBezTo>
                    <a:cubicBezTo>
                      <a:pt x="1134" y="4751"/>
                      <a:pt x="1668" y="5318"/>
                      <a:pt x="2268" y="5818"/>
                    </a:cubicBezTo>
                    <a:cubicBezTo>
                      <a:pt x="3102" y="6585"/>
                      <a:pt x="3870" y="7252"/>
                      <a:pt x="4703" y="7986"/>
                    </a:cubicBezTo>
                    <a:cubicBezTo>
                      <a:pt x="5537" y="7252"/>
                      <a:pt x="6205" y="6552"/>
                      <a:pt x="7038" y="5818"/>
                    </a:cubicBezTo>
                    <a:cubicBezTo>
                      <a:pt x="7639" y="5318"/>
                      <a:pt x="8173" y="4717"/>
                      <a:pt x="8640" y="4083"/>
                    </a:cubicBezTo>
                    <a:cubicBezTo>
                      <a:pt x="9107" y="3450"/>
                      <a:pt x="9273" y="2649"/>
                      <a:pt x="9173" y="1849"/>
                    </a:cubicBezTo>
                    <a:cubicBezTo>
                      <a:pt x="8929" y="610"/>
                      <a:pt x="7920" y="0"/>
                      <a:pt x="6913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42"/>
              <p:cNvSpPr/>
              <p:nvPr/>
            </p:nvSpPr>
            <p:spPr>
              <a:xfrm>
                <a:off x="5690075" y="2026875"/>
                <a:ext cx="381125" cy="472875"/>
              </a:xfrm>
              <a:custGeom>
                <a:rect b="b" l="l" r="r" t="t"/>
                <a:pathLst>
                  <a:path extrusionOk="0" h="18915" w="15245">
                    <a:moveTo>
                      <a:pt x="3807" y="0"/>
                    </a:moveTo>
                    <a:cubicBezTo>
                      <a:pt x="3600" y="0"/>
                      <a:pt x="3469" y="35"/>
                      <a:pt x="3469" y="35"/>
                    </a:cubicBezTo>
                    <a:lnTo>
                      <a:pt x="4103" y="3170"/>
                    </a:lnTo>
                    <a:lnTo>
                      <a:pt x="1601" y="8674"/>
                    </a:lnTo>
                    <a:lnTo>
                      <a:pt x="0" y="8974"/>
                    </a:lnTo>
                    <a:lnTo>
                      <a:pt x="1968" y="18915"/>
                    </a:lnTo>
                    <a:lnTo>
                      <a:pt x="4704" y="18381"/>
                    </a:lnTo>
                    <a:cubicBezTo>
                      <a:pt x="4704" y="18381"/>
                      <a:pt x="11542" y="18114"/>
                      <a:pt x="12809" y="17847"/>
                    </a:cubicBezTo>
                    <a:cubicBezTo>
                      <a:pt x="13010" y="17814"/>
                      <a:pt x="13210" y="17747"/>
                      <a:pt x="13376" y="17681"/>
                    </a:cubicBezTo>
                    <a:cubicBezTo>
                      <a:pt x="14611" y="17013"/>
                      <a:pt x="15244" y="15579"/>
                      <a:pt x="14911" y="14178"/>
                    </a:cubicBezTo>
                    <a:cubicBezTo>
                      <a:pt x="14310" y="11409"/>
                      <a:pt x="13143" y="6272"/>
                      <a:pt x="12743" y="6006"/>
                    </a:cubicBezTo>
                    <a:cubicBezTo>
                      <a:pt x="12667" y="5950"/>
                      <a:pt x="12485" y="5927"/>
                      <a:pt x="12230" y="5927"/>
                    </a:cubicBezTo>
                    <a:cubicBezTo>
                      <a:pt x="10792" y="5927"/>
                      <a:pt x="7039" y="6673"/>
                      <a:pt x="7039" y="6673"/>
                    </a:cubicBezTo>
                    <a:cubicBezTo>
                      <a:pt x="7039" y="6673"/>
                      <a:pt x="7027" y="6803"/>
                      <a:pt x="6990" y="6803"/>
                    </a:cubicBezTo>
                    <a:cubicBezTo>
                      <a:pt x="6919" y="6803"/>
                      <a:pt x="6755" y="6329"/>
                      <a:pt x="6405" y="3570"/>
                    </a:cubicBezTo>
                    <a:cubicBezTo>
                      <a:pt x="5995" y="373"/>
                      <a:pt x="4488" y="0"/>
                      <a:pt x="3807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42"/>
              <p:cNvSpPr/>
              <p:nvPr/>
            </p:nvSpPr>
            <p:spPr>
              <a:xfrm>
                <a:off x="5572475" y="2239550"/>
                <a:ext cx="145975" cy="278550"/>
              </a:xfrm>
              <a:custGeom>
                <a:rect b="b" l="l" r="r" t="t"/>
                <a:pathLst>
                  <a:path extrusionOk="0" h="11142" w="5839">
                    <a:moveTo>
                      <a:pt x="3737" y="0"/>
                    </a:moveTo>
                    <a:lnTo>
                      <a:pt x="1" y="501"/>
                    </a:lnTo>
                    <a:lnTo>
                      <a:pt x="3136" y="11142"/>
                    </a:lnTo>
                    <a:lnTo>
                      <a:pt x="5838" y="10608"/>
                    </a:lnTo>
                    <a:lnTo>
                      <a:pt x="3737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42"/>
              <p:cNvSpPr/>
              <p:nvPr/>
            </p:nvSpPr>
            <p:spPr>
              <a:xfrm>
                <a:off x="1477050" y="5127450"/>
                <a:ext cx="4617500" cy="5850"/>
              </a:xfrm>
              <a:custGeom>
                <a:rect b="b" l="l" r="r" t="t"/>
                <a:pathLst>
                  <a:path extrusionOk="0" h="234" w="184700">
                    <a:moveTo>
                      <a:pt x="92367" y="0"/>
                    </a:moveTo>
                    <a:cubicBezTo>
                      <a:pt x="41330" y="0"/>
                      <a:pt x="1" y="67"/>
                      <a:pt x="1" y="134"/>
                    </a:cubicBezTo>
                    <a:cubicBezTo>
                      <a:pt x="1" y="167"/>
                      <a:pt x="41364" y="234"/>
                      <a:pt x="92367" y="234"/>
                    </a:cubicBezTo>
                    <a:cubicBezTo>
                      <a:pt x="143337" y="234"/>
                      <a:pt x="184699" y="167"/>
                      <a:pt x="184699" y="134"/>
                    </a:cubicBezTo>
                    <a:cubicBezTo>
                      <a:pt x="184699" y="67"/>
                      <a:pt x="143370" y="0"/>
                      <a:pt x="9236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42"/>
              <p:cNvSpPr/>
              <p:nvPr/>
            </p:nvSpPr>
            <p:spPr>
              <a:xfrm>
                <a:off x="4622650" y="1342675"/>
                <a:ext cx="966525" cy="847250"/>
              </a:xfrm>
              <a:custGeom>
                <a:rect b="b" l="l" r="r" t="t"/>
                <a:pathLst>
                  <a:path extrusionOk="0" h="33890" w="38661">
                    <a:moveTo>
                      <a:pt x="19342" y="1"/>
                    </a:moveTo>
                    <a:cubicBezTo>
                      <a:pt x="16854" y="1"/>
                      <a:pt x="14328" y="553"/>
                      <a:pt x="11942" y="1718"/>
                    </a:cubicBezTo>
                    <a:cubicBezTo>
                      <a:pt x="3503" y="5820"/>
                      <a:pt x="0" y="15928"/>
                      <a:pt x="4103" y="24367"/>
                    </a:cubicBezTo>
                    <a:cubicBezTo>
                      <a:pt x="7040" y="30385"/>
                      <a:pt x="13072" y="33890"/>
                      <a:pt x="19347" y="33890"/>
                    </a:cubicBezTo>
                    <a:cubicBezTo>
                      <a:pt x="21837" y="33890"/>
                      <a:pt x="24365" y="33338"/>
                      <a:pt x="26752" y="32173"/>
                    </a:cubicBezTo>
                    <a:cubicBezTo>
                      <a:pt x="35158" y="28103"/>
                      <a:pt x="38661" y="17962"/>
                      <a:pt x="34591" y="9556"/>
                    </a:cubicBezTo>
                    <a:cubicBezTo>
                      <a:pt x="31653" y="3513"/>
                      <a:pt x="25619" y="1"/>
                      <a:pt x="19342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42"/>
              <p:cNvSpPr/>
              <p:nvPr/>
            </p:nvSpPr>
            <p:spPr>
              <a:xfrm>
                <a:off x="5488250" y="2776925"/>
                <a:ext cx="660500" cy="584450"/>
              </a:xfrm>
              <a:custGeom>
                <a:rect b="b" l="l" r="r" t="t"/>
                <a:pathLst>
                  <a:path extrusionOk="0" h="23378" w="26420">
                    <a:moveTo>
                      <a:pt x="13184" y="0"/>
                    </a:moveTo>
                    <a:cubicBezTo>
                      <a:pt x="8489" y="0"/>
                      <a:pt x="4077" y="2871"/>
                      <a:pt x="2302" y="7526"/>
                    </a:cubicBezTo>
                    <a:cubicBezTo>
                      <a:pt x="1" y="13530"/>
                      <a:pt x="3003" y="20302"/>
                      <a:pt x="9041" y="22604"/>
                    </a:cubicBezTo>
                    <a:cubicBezTo>
                      <a:pt x="10418" y="23129"/>
                      <a:pt x="11831" y="23378"/>
                      <a:pt x="13221" y="23378"/>
                    </a:cubicBezTo>
                    <a:cubicBezTo>
                      <a:pt x="17921" y="23378"/>
                      <a:pt x="22341" y="20526"/>
                      <a:pt x="24118" y="15865"/>
                    </a:cubicBezTo>
                    <a:cubicBezTo>
                      <a:pt x="26420" y="9828"/>
                      <a:pt x="23418" y="3056"/>
                      <a:pt x="17380" y="788"/>
                    </a:cubicBezTo>
                    <a:cubicBezTo>
                      <a:pt x="15998" y="253"/>
                      <a:pt x="14579" y="0"/>
                      <a:pt x="13184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42"/>
              <p:cNvSpPr/>
              <p:nvPr/>
            </p:nvSpPr>
            <p:spPr>
              <a:xfrm>
                <a:off x="1693050" y="1546550"/>
                <a:ext cx="446175" cy="445350"/>
              </a:xfrm>
              <a:custGeom>
                <a:rect b="b" l="l" r="r" t="t"/>
                <a:pathLst>
                  <a:path extrusionOk="0" h="17814" w="17847">
                    <a:moveTo>
                      <a:pt x="8907" y="0"/>
                    </a:moveTo>
                    <a:cubicBezTo>
                      <a:pt x="4003" y="0"/>
                      <a:pt x="0" y="3970"/>
                      <a:pt x="0" y="8907"/>
                    </a:cubicBezTo>
                    <a:cubicBezTo>
                      <a:pt x="0" y="13810"/>
                      <a:pt x="4003" y="17813"/>
                      <a:pt x="8907" y="17813"/>
                    </a:cubicBezTo>
                    <a:cubicBezTo>
                      <a:pt x="13844" y="17813"/>
                      <a:pt x="17846" y="13810"/>
                      <a:pt x="17846" y="8907"/>
                    </a:cubicBezTo>
                    <a:cubicBezTo>
                      <a:pt x="17846" y="3970"/>
                      <a:pt x="13844" y="0"/>
                      <a:pt x="890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42"/>
              <p:cNvSpPr/>
              <p:nvPr/>
            </p:nvSpPr>
            <p:spPr>
              <a:xfrm>
                <a:off x="1797300" y="1672200"/>
                <a:ext cx="237675" cy="193125"/>
              </a:xfrm>
              <a:custGeom>
                <a:rect b="b" l="l" r="r" t="t"/>
                <a:pathLst>
                  <a:path extrusionOk="0" h="7725" w="9507">
                    <a:moveTo>
                      <a:pt x="6577" y="0"/>
                    </a:moveTo>
                    <a:cubicBezTo>
                      <a:pt x="5423" y="0"/>
                      <a:pt x="4310" y="1068"/>
                      <a:pt x="4637" y="2446"/>
                    </a:cubicBezTo>
                    <a:cubicBezTo>
                      <a:pt x="3069" y="2346"/>
                      <a:pt x="1635" y="1613"/>
                      <a:pt x="634" y="378"/>
                    </a:cubicBezTo>
                    <a:lnTo>
                      <a:pt x="634" y="378"/>
                    </a:lnTo>
                    <a:cubicBezTo>
                      <a:pt x="133" y="1279"/>
                      <a:pt x="400" y="2413"/>
                      <a:pt x="1234" y="2980"/>
                    </a:cubicBezTo>
                    <a:cubicBezTo>
                      <a:pt x="934" y="2980"/>
                      <a:pt x="634" y="2913"/>
                      <a:pt x="367" y="2747"/>
                    </a:cubicBezTo>
                    <a:lnTo>
                      <a:pt x="367" y="2747"/>
                    </a:lnTo>
                    <a:cubicBezTo>
                      <a:pt x="334" y="3681"/>
                      <a:pt x="1001" y="4515"/>
                      <a:pt x="1935" y="4681"/>
                    </a:cubicBezTo>
                    <a:cubicBezTo>
                      <a:pt x="1749" y="4723"/>
                      <a:pt x="1564" y="4751"/>
                      <a:pt x="1378" y="4751"/>
                    </a:cubicBezTo>
                    <a:cubicBezTo>
                      <a:pt x="1263" y="4751"/>
                      <a:pt x="1149" y="4740"/>
                      <a:pt x="1034" y="4715"/>
                    </a:cubicBezTo>
                    <a:lnTo>
                      <a:pt x="1034" y="4715"/>
                    </a:lnTo>
                    <a:cubicBezTo>
                      <a:pt x="1301" y="5515"/>
                      <a:pt x="2035" y="6049"/>
                      <a:pt x="2869" y="6082"/>
                    </a:cubicBezTo>
                    <a:cubicBezTo>
                      <a:pt x="2166" y="6588"/>
                      <a:pt x="1346" y="6881"/>
                      <a:pt x="486" y="6881"/>
                    </a:cubicBezTo>
                    <a:cubicBezTo>
                      <a:pt x="325" y="6881"/>
                      <a:pt x="163" y="6871"/>
                      <a:pt x="0" y="6850"/>
                    </a:cubicBezTo>
                    <a:lnTo>
                      <a:pt x="0" y="6850"/>
                    </a:lnTo>
                    <a:cubicBezTo>
                      <a:pt x="953" y="7452"/>
                      <a:pt x="1978" y="7725"/>
                      <a:pt x="2975" y="7725"/>
                    </a:cubicBezTo>
                    <a:cubicBezTo>
                      <a:pt x="5955" y="7725"/>
                      <a:pt x="8689" y="5287"/>
                      <a:pt x="8539" y="1913"/>
                    </a:cubicBezTo>
                    <a:cubicBezTo>
                      <a:pt x="8906" y="1646"/>
                      <a:pt x="9240" y="1312"/>
                      <a:pt x="9507" y="945"/>
                    </a:cubicBezTo>
                    <a:lnTo>
                      <a:pt x="9507" y="945"/>
                    </a:lnTo>
                    <a:cubicBezTo>
                      <a:pt x="9140" y="1079"/>
                      <a:pt x="8740" y="1179"/>
                      <a:pt x="8373" y="1246"/>
                    </a:cubicBezTo>
                    <a:cubicBezTo>
                      <a:pt x="8773" y="1012"/>
                      <a:pt x="9073" y="612"/>
                      <a:pt x="9240" y="178"/>
                    </a:cubicBezTo>
                    <a:lnTo>
                      <a:pt x="9240" y="178"/>
                    </a:lnTo>
                    <a:cubicBezTo>
                      <a:pt x="8840" y="412"/>
                      <a:pt x="8439" y="578"/>
                      <a:pt x="7972" y="645"/>
                    </a:cubicBezTo>
                    <a:cubicBezTo>
                      <a:pt x="7573" y="196"/>
                      <a:pt x="7071" y="0"/>
                      <a:pt x="65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42"/>
              <p:cNvSpPr/>
              <p:nvPr/>
            </p:nvSpPr>
            <p:spPr>
              <a:xfrm>
                <a:off x="1804800" y="3730075"/>
                <a:ext cx="845625" cy="767500"/>
              </a:xfrm>
              <a:custGeom>
                <a:rect b="b" l="l" r="r" t="t"/>
                <a:pathLst>
                  <a:path extrusionOk="0" h="30700" w="33825">
                    <a:moveTo>
                      <a:pt x="16943" y="0"/>
                    </a:moveTo>
                    <a:cubicBezTo>
                      <a:pt x="15767" y="0"/>
                      <a:pt x="14571" y="137"/>
                      <a:pt x="13376" y="422"/>
                    </a:cubicBezTo>
                    <a:cubicBezTo>
                      <a:pt x="5104" y="2390"/>
                      <a:pt x="0" y="10663"/>
                      <a:pt x="1968" y="18902"/>
                    </a:cubicBezTo>
                    <a:cubicBezTo>
                      <a:pt x="3651" y="25947"/>
                      <a:pt x="9942" y="30699"/>
                      <a:pt x="16881" y="30699"/>
                    </a:cubicBezTo>
                    <a:cubicBezTo>
                      <a:pt x="18058" y="30699"/>
                      <a:pt x="19253" y="30562"/>
                      <a:pt x="20448" y="30277"/>
                    </a:cubicBezTo>
                    <a:cubicBezTo>
                      <a:pt x="28721" y="28342"/>
                      <a:pt x="33824" y="20036"/>
                      <a:pt x="31856" y="11797"/>
                    </a:cubicBezTo>
                    <a:cubicBezTo>
                      <a:pt x="30174" y="4753"/>
                      <a:pt x="23882" y="0"/>
                      <a:pt x="16943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42"/>
              <p:cNvSpPr/>
              <p:nvPr/>
            </p:nvSpPr>
            <p:spPr>
              <a:xfrm>
                <a:off x="5042950" y="3791500"/>
                <a:ext cx="358600" cy="357775"/>
              </a:xfrm>
              <a:custGeom>
                <a:rect b="b" l="l" r="r" t="t"/>
                <a:pathLst>
                  <a:path extrusionOk="0" h="14311" w="14344">
                    <a:moveTo>
                      <a:pt x="7172" y="0"/>
                    </a:moveTo>
                    <a:cubicBezTo>
                      <a:pt x="3236" y="0"/>
                      <a:pt x="0" y="3202"/>
                      <a:pt x="33" y="7172"/>
                    </a:cubicBezTo>
                    <a:cubicBezTo>
                      <a:pt x="0" y="11108"/>
                      <a:pt x="3236" y="14310"/>
                      <a:pt x="7172" y="14310"/>
                    </a:cubicBezTo>
                    <a:cubicBezTo>
                      <a:pt x="11141" y="14310"/>
                      <a:pt x="14344" y="11108"/>
                      <a:pt x="14344" y="7172"/>
                    </a:cubicBezTo>
                    <a:cubicBezTo>
                      <a:pt x="14344" y="3202"/>
                      <a:pt x="11141" y="0"/>
                      <a:pt x="7172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42"/>
              <p:cNvSpPr/>
              <p:nvPr/>
            </p:nvSpPr>
            <p:spPr>
              <a:xfrm>
                <a:off x="2862225" y="908600"/>
                <a:ext cx="2064000" cy="4229700"/>
              </a:xfrm>
              <a:custGeom>
                <a:rect b="b" l="l" r="r" t="t"/>
                <a:pathLst>
                  <a:path extrusionOk="0" h="169188" w="82560">
                    <a:moveTo>
                      <a:pt x="12542" y="0"/>
                    </a:moveTo>
                    <a:cubicBezTo>
                      <a:pt x="5637" y="0"/>
                      <a:pt x="0" y="5604"/>
                      <a:pt x="33" y="12509"/>
                    </a:cubicBezTo>
                    <a:lnTo>
                      <a:pt x="0" y="156646"/>
                    </a:lnTo>
                    <a:cubicBezTo>
                      <a:pt x="0" y="163551"/>
                      <a:pt x="5604" y="169155"/>
                      <a:pt x="12509" y="169155"/>
                    </a:cubicBezTo>
                    <a:lnTo>
                      <a:pt x="69983" y="169188"/>
                    </a:lnTo>
                    <a:cubicBezTo>
                      <a:pt x="76922" y="169188"/>
                      <a:pt x="82526" y="163584"/>
                      <a:pt x="82526" y="156646"/>
                    </a:cubicBezTo>
                    <a:lnTo>
                      <a:pt x="82559" y="12543"/>
                    </a:lnTo>
                    <a:cubicBezTo>
                      <a:pt x="82559" y="5638"/>
                      <a:pt x="76955" y="34"/>
                      <a:pt x="70050" y="34"/>
                    </a:cubicBezTo>
                    <a:lnTo>
                      <a:pt x="1254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42"/>
              <p:cNvSpPr/>
              <p:nvPr/>
            </p:nvSpPr>
            <p:spPr>
              <a:xfrm>
                <a:off x="2957275" y="1035350"/>
                <a:ext cx="1873025" cy="3955350"/>
              </a:xfrm>
              <a:custGeom>
                <a:rect b="b" l="l" r="r" t="t"/>
                <a:pathLst>
                  <a:path extrusionOk="0" h="158214" w="74921">
                    <a:moveTo>
                      <a:pt x="8746" y="0"/>
                    </a:moveTo>
                    <a:cubicBezTo>
                      <a:pt x="3904" y="0"/>
                      <a:pt x="1" y="3924"/>
                      <a:pt x="34" y="8740"/>
                    </a:cubicBezTo>
                    <a:lnTo>
                      <a:pt x="1" y="149441"/>
                    </a:lnTo>
                    <a:cubicBezTo>
                      <a:pt x="1" y="154278"/>
                      <a:pt x="3904" y="158180"/>
                      <a:pt x="8740" y="158180"/>
                    </a:cubicBezTo>
                    <a:lnTo>
                      <a:pt x="66115" y="158214"/>
                    </a:lnTo>
                    <a:cubicBezTo>
                      <a:pt x="70951" y="158214"/>
                      <a:pt x="74888" y="154311"/>
                      <a:pt x="74888" y="149474"/>
                    </a:cubicBezTo>
                    <a:lnTo>
                      <a:pt x="74921" y="8773"/>
                    </a:lnTo>
                    <a:cubicBezTo>
                      <a:pt x="74921" y="3937"/>
                      <a:pt x="71018" y="34"/>
                      <a:pt x="66181" y="34"/>
                    </a:cubicBezTo>
                    <a:lnTo>
                      <a:pt x="55040" y="34"/>
                    </a:lnTo>
                    <a:cubicBezTo>
                      <a:pt x="53506" y="67"/>
                      <a:pt x="52305" y="1301"/>
                      <a:pt x="52338" y="2836"/>
                    </a:cubicBezTo>
                    <a:lnTo>
                      <a:pt x="52338" y="4871"/>
                    </a:lnTo>
                    <a:cubicBezTo>
                      <a:pt x="52372" y="6372"/>
                      <a:pt x="51137" y="7639"/>
                      <a:pt x="49603" y="7673"/>
                    </a:cubicBezTo>
                    <a:lnTo>
                      <a:pt x="27887" y="7673"/>
                    </a:lnTo>
                    <a:cubicBezTo>
                      <a:pt x="26353" y="7639"/>
                      <a:pt x="25152" y="6372"/>
                      <a:pt x="25185" y="4837"/>
                    </a:cubicBezTo>
                    <a:lnTo>
                      <a:pt x="25185" y="2836"/>
                    </a:lnTo>
                    <a:cubicBezTo>
                      <a:pt x="25219" y="1301"/>
                      <a:pt x="24018" y="34"/>
                      <a:pt x="22484" y="0"/>
                    </a:cubicBezTo>
                    <a:lnTo>
                      <a:pt x="8807" y="0"/>
                    </a:lnTo>
                    <a:cubicBezTo>
                      <a:pt x="8787" y="0"/>
                      <a:pt x="8766" y="0"/>
                      <a:pt x="87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42"/>
              <p:cNvSpPr/>
              <p:nvPr/>
            </p:nvSpPr>
            <p:spPr>
              <a:xfrm>
                <a:off x="4470875" y="1320550"/>
                <a:ext cx="161800" cy="3375"/>
              </a:xfrm>
              <a:custGeom>
                <a:rect b="b" l="l" r="r" t="t"/>
                <a:pathLst>
                  <a:path extrusionOk="0" h="135" w="6472">
                    <a:moveTo>
                      <a:pt x="3236" y="1"/>
                    </a:moveTo>
                    <a:cubicBezTo>
                      <a:pt x="1434" y="1"/>
                      <a:pt x="0" y="67"/>
                      <a:pt x="0" y="101"/>
                    </a:cubicBezTo>
                    <a:cubicBezTo>
                      <a:pt x="0" y="134"/>
                      <a:pt x="1468" y="134"/>
                      <a:pt x="3236" y="134"/>
                    </a:cubicBezTo>
                    <a:cubicBezTo>
                      <a:pt x="5037" y="134"/>
                      <a:pt x="6471" y="67"/>
                      <a:pt x="6471" y="34"/>
                    </a:cubicBezTo>
                    <a:cubicBezTo>
                      <a:pt x="6471" y="1"/>
                      <a:pt x="5037" y="1"/>
                      <a:pt x="3236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42"/>
              <p:cNvSpPr/>
              <p:nvPr/>
            </p:nvSpPr>
            <p:spPr>
              <a:xfrm>
                <a:off x="4470875" y="1361900"/>
                <a:ext cx="161800" cy="3700"/>
              </a:xfrm>
              <a:custGeom>
                <a:rect b="b" l="l" r="r" t="t"/>
                <a:pathLst>
                  <a:path extrusionOk="0" h="148" w="6472">
                    <a:moveTo>
                      <a:pt x="4697" y="1"/>
                    </a:moveTo>
                    <a:cubicBezTo>
                      <a:pt x="4259" y="1"/>
                      <a:pt x="3763" y="5"/>
                      <a:pt x="3236" y="15"/>
                    </a:cubicBezTo>
                    <a:cubicBezTo>
                      <a:pt x="1468" y="15"/>
                      <a:pt x="0" y="48"/>
                      <a:pt x="0" y="81"/>
                    </a:cubicBezTo>
                    <a:cubicBezTo>
                      <a:pt x="0" y="148"/>
                      <a:pt x="1468" y="148"/>
                      <a:pt x="3236" y="148"/>
                    </a:cubicBezTo>
                    <a:cubicBezTo>
                      <a:pt x="5037" y="115"/>
                      <a:pt x="6471" y="81"/>
                      <a:pt x="6471" y="48"/>
                    </a:cubicBezTo>
                    <a:cubicBezTo>
                      <a:pt x="6471" y="24"/>
                      <a:pt x="5754" y="1"/>
                      <a:pt x="4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42"/>
              <p:cNvSpPr/>
              <p:nvPr/>
            </p:nvSpPr>
            <p:spPr>
              <a:xfrm>
                <a:off x="4471700" y="1403125"/>
                <a:ext cx="161800" cy="3700"/>
              </a:xfrm>
              <a:custGeom>
                <a:rect b="b" l="l" r="r" t="t"/>
                <a:pathLst>
                  <a:path extrusionOk="0" h="148" w="6472">
                    <a:moveTo>
                      <a:pt x="3236" y="0"/>
                    </a:moveTo>
                    <a:cubicBezTo>
                      <a:pt x="1435" y="33"/>
                      <a:pt x="0" y="67"/>
                      <a:pt x="0" y="100"/>
                    </a:cubicBezTo>
                    <a:cubicBezTo>
                      <a:pt x="0" y="124"/>
                      <a:pt x="718" y="147"/>
                      <a:pt x="1775" y="147"/>
                    </a:cubicBezTo>
                    <a:cubicBezTo>
                      <a:pt x="2212" y="147"/>
                      <a:pt x="2708" y="143"/>
                      <a:pt x="3236" y="133"/>
                    </a:cubicBezTo>
                    <a:cubicBezTo>
                      <a:pt x="5004" y="133"/>
                      <a:pt x="6472" y="100"/>
                      <a:pt x="6472" y="33"/>
                    </a:cubicBezTo>
                    <a:cubicBezTo>
                      <a:pt x="6472" y="0"/>
                      <a:pt x="5004" y="0"/>
                      <a:pt x="3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42"/>
              <p:cNvSpPr/>
              <p:nvPr/>
            </p:nvSpPr>
            <p:spPr>
              <a:xfrm>
                <a:off x="3108225" y="1276525"/>
                <a:ext cx="165150" cy="171650"/>
              </a:xfrm>
              <a:custGeom>
                <a:rect b="b" l="l" r="r" t="t"/>
                <a:pathLst>
                  <a:path extrusionOk="0" h="6866" w="6606">
                    <a:moveTo>
                      <a:pt x="134" y="2862"/>
                    </a:moveTo>
                    <a:lnTo>
                      <a:pt x="134" y="2862"/>
                    </a:lnTo>
                    <a:cubicBezTo>
                      <a:pt x="34" y="2996"/>
                      <a:pt x="0" y="3129"/>
                      <a:pt x="0" y="3296"/>
                    </a:cubicBezTo>
                    <a:lnTo>
                      <a:pt x="0" y="3730"/>
                    </a:lnTo>
                    <a:lnTo>
                      <a:pt x="0" y="4530"/>
                    </a:lnTo>
                    <a:cubicBezTo>
                      <a:pt x="34" y="4997"/>
                      <a:pt x="34" y="5464"/>
                      <a:pt x="34" y="5765"/>
                    </a:cubicBezTo>
                    <a:lnTo>
                      <a:pt x="34" y="5731"/>
                    </a:lnTo>
                    <a:lnTo>
                      <a:pt x="34" y="4497"/>
                    </a:lnTo>
                    <a:lnTo>
                      <a:pt x="34" y="3696"/>
                    </a:lnTo>
                    <a:cubicBezTo>
                      <a:pt x="0" y="3430"/>
                      <a:pt x="34" y="3129"/>
                      <a:pt x="134" y="2862"/>
                    </a:cubicBezTo>
                    <a:close/>
                    <a:moveTo>
                      <a:pt x="3169" y="1"/>
                    </a:moveTo>
                    <a:cubicBezTo>
                      <a:pt x="3013" y="1"/>
                      <a:pt x="2849" y="63"/>
                      <a:pt x="2702" y="161"/>
                    </a:cubicBezTo>
                    <a:cubicBezTo>
                      <a:pt x="2536" y="294"/>
                      <a:pt x="2436" y="427"/>
                      <a:pt x="2302" y="561"/>
                    </a:cubicBezTo>
                    <a:lnTo>
                      <a:pt x="1502" y="1395"/>
                    </a:lnTo>
                    <a:cubicBezTo>
                      <a:pt x="1001" y="1895"/>
                      <a:pt x="534" y="2362"/>
                      <a:pt x="134" y="2862"/>
                    </a:cubicBezTo>
                    <a:cubicBezTo>
                      <a:pt x="501" y="2429"/>
                      <a:pt x="1035" y="1962"/>
                      <a:pt x="1535" y="1461"/>
                    </a:cubicBezTo>
                    <a:lnTo>
                      <a:pt x="2302" y="661"/>
                    </a:lnTo>
                    <a:cubicBezTo>
                      <a:pt x="2469" y="494"/>
                      <a:pt x="2602" y="361"/>
                      <a:pt x="2736" y="227"/>
                    </a:cubicBezTo>
                    <a:cubicBezTo>
                      <a:pt x="2836" y="152"/>
                      <a:pt x="2973" y="115"/>
                      <a:pt x="3106" y="115"/>
                    </a:cubicBezTo>
                    <a:cubicBezTo>
                      <a:pt x="3151" y="115"/>
                      <a:pt x="3194" y="119"/>
                      <a:pt x="3236" y="127"/>
                    </a:cubicBezTo>
                    <a:cubicBezTo>
                      <a:pt x="3403" y="161"/>
                      <a:pt x="3536" y="327"/>
                      <a:pt x="3703" y="494"/>
                    </a:cubicBezTo>
                    <a:lnTo>
                      <a:pt x="4137" y="928"/>
                    </a:lnTo>
                    <a:lnTo>
                      <a:pt x="5071" y="1828"/>
                    </a:lnTo>
                    <a:lnTo>
                      <a:pt x="6038" y="2796"/>
                    </a:lnTo>
                    <a:cubicBezTo>
                      <a:pt x="6205" y="2896"/>
                      <a:pt x="6305" y="3096"/>
                      <a:pt x="6338" y="3296"/>
                    </a:cubicBezTo>
                    <a:lnTo>
                      <a:pt x="6338" y="3997"/>
                    </a:lnTo>
                    <a:cubicBezTo>
                      <a:pt x="6371" y="4907"/>
                      <a:pt x="6372" y="5817"/>
                      <a:pt x="6372" y="6665"/>
                    </a:cubicBezTo>
                    <a:lnTo>
                      <a:pt x="4333" y="6665"/>
                    </a:lnTo>
                    <a:cubicBezTo>
                      <a:pt x="4304" y="6056"/>
                      <a:pt x="4304" y="5477"/>
                      <a:pt x="4304" y="4897"/>
                    </a:cubicBezTo>
                    <a:cubicBezTo>
                      <a:pt x="4304" y="4564"/>
                      <a:pt x="4070" y="4263"/>
                      <a:pt x="3736" y="4230"/>
                    </a:cubicBezTo>
                    <a:lnTo>
                      <a:pt x="2903" y="4230"/>
                    </a:lnTo>
                    <a:cubicBezTo>
                      <a:pt x="2602" y="4263"/>
                      <a:pt x="2369" y="4464"/>
                      <a:pt x="2302" y="4764"/>
                    </a:cubicBezTo>
                    <a:lnTo>
                      <a:pt x="2302" y="5498"/>
                    </a:lnTo>
                    <a:cubicBezTo>
                      <a:pt x="2334" y="5919"/>
                      <a:pt x="2335" y="6340"/>
                      <a:pt x="2335" y="6700"/>
                    </a:cubicBezTo>
                    <a:lnTo>
                      <a:pt x="2335" y="6700"/>
                    </a:lnTo>
                    <a:lnTo>
                      <a:pt x="634" y="6732"/>
                    </a:lnTo>
                    <a:lnTo>
                      <a:pt x="0" y="6732"/>
                    </a:lnTo>
                    <a:cubicBezTo>
                      <a:pt x="67" y="6765"/>
                      <a:pt x="101" y="6799"/>
                      <a:pt x="167" y="6832"/>
                    </a:cubicBezTo>
                    <a:lnTo>
                      <a:pt x="2469" y="6832"/>
                    </a:lnTo>
                    <a:lnTo>
                      <a:pt x="2469" y="6765"/>
                    </a:lnTo>
                    <a:lnTo>
                      <a:pt x="2469" y="5531"/>
                    </a:lnTo>
                    <a:lnTo>
                      <a:pt x="2469" y="4831"/>
                    </a:lnTo>
                    <a:cubicBezTo>
                      <a:pt x="2502" y="4597"/>
                      <a:pt x="2702" y="4430"/>
                      <a:pt x="2936" y="4397"/>
                    </a:cubicBezTo>
                    <a:lnTo>
                      <a:pt x="3736" y="4397"/>
                    </a:lnTo>
                    <a:cubicBezTo>
                      <a:pt x="4003" y="4464"/>
                      <a:pt x="4170" y="4664"/>
                      <a:pt x="4170" y="4931"/>
                    </a:cubicBezTo>
                    <a:lnTo>
                      <a:pt x="4170" y="6799"/>
                    </a:lnTo>
                    <a:lnTo>
                      <a:pt x="4170" y="6865"/>
                    </a:lnTo>
                    <a:lnTo>
                      <a:pt x="6605" y="6865"/>
                    </a:lnTo>
                    <a:lnTo>
                      <a:pt x="6605" y="6799"/>
                    </a:lnTo>
                    <a:cubicBezTo>
                      <a:pt x="6572" y="5898"/>
                      <a:pt x="6572" y="4997"/>
                      <a:pt x="6572" y="4030"/>
                    </a:cubicBezTo>
                    <a:lnTo>
                      <a:pt x="6572" y="3329"/>
                    </a:lnTo>
                    <a:cubicBezTo>
                      <a:pt x="6572" y="3196"/>
                      <a:pt x="6538" y="3096"/>
                      <a:pt x="6472" y="2963"/>
                    </a:cubicBezTo>
                    <a:cubicBezTo>
                      <a:pt x="6405" y="2862"/>
                      <a:pt x="6305" y="2796"/>
                      <a:pt x="6238" y="2696"/>
                    </a:cubicBezTo>
                    <a:lnTo>
                      <a:pt x="5271" y="1762"/>
                    </a:lnTo>
                    <a:lnTo>
                      <a:pt x="4337" y="861"/>
                    </a:lnTo>
                    <a:lnTo>
                      <a:pt x="3870" y="394"/>
                    </a:lnTo>
                    <a:cubicBezTo>
                      <a:pt x="3736" y="227"/>
                      <a:pt x="3570" y="94"/>
                      <a:pt x="3336" y="27"/>
                    </a:cubicBezTo>
                    <a:cubicBezTo>
                      <a:pt x="3283" y="9"/>
                      <a:pt x="3227" y="1"/>
                      <a:pt x="316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42"/>
              <p:cNvSpPr/>
              <p:nvPr/>
            </p:nvSpPr>
            <p:spPr>
              <a:xfrm>
                <a:off x="3673625" y="4190100"/>
                <a:ext cx="383625" cy="5875"/>
              </a:xfrm>
              <a:custGeom>
                <a:rect b="b" l="l" r="r" t="t"/>
                <a:pathLst>
                  <a:path extrusionOk="0" h="235" w="15345">
                    <a:moveTo>
                      <a:pt x="7673" y="1"/>
                    </a:moveTo>
                    <a:cubicBezTo>
                      <a:pt x="5538" y="1"/>
                      <a:pt x="3637" y="34"/>
                      <a:pt x="2236" y="34"/>
                    </a:cubicBezTo>
                    <a:lnTo>
                      <a:pt x="601" y="68"/>
                    </a:lnTo>
                    <a:cubicBezTo>
                      <a:pt x="401" y="68"/>
                      <a:pt x="201" y="101"/>
                      <a:pt x="1" y="134"/>
                    </a:cubicBezTo>
                    <a:cubicBezTo>
                      <a:pt x="201" y="168"/>
                      <a:pt x="401" y="168"/>
                      <a:pt x="601" y="168"/>
                    </a:cubicBezTo>
                    <a:lnTo>
                      <a:pt x="2236" y="201"/>
                    </a:lnTo>
                    <a:cubicBezTo>
                      <a:pt x="3637" y="234"/>
                      <a:pt x="5538" y="234"/>
                      <a:pt x="7673" y="234"/>
                    </a:cubicBezTo>
                    <a:cubicBezTo>
                      <a:pt x="9774" y="234"/>
                      <a:pt x="11709" y="234"/>
                      <a:pt x="13077" y="201"/>
                    </a:cubicBezTo>
                    <a:lnTo>
                      <a:pt x="14711" y="168"/>
                    </a:lnTo>
                    <a:cubicBezTo>
                      <a:pt x="14911" y="168"/>
                      <a:pt x="15145" y="168"/>
                      <a:pt x="15345" y="134"/>
                    </a:cubicBezTo>
                    <a:cubicBezTo>
                      <a:pt x="15145" y="101"/>
                      <a:pt x="14911" y="68"/>
                      <a:pt x="14711" y="68"/>
                    </a:cubicBezTo>
                    <a:lnTo>
                      <a:pt x="13077" y="34"/>
                    </a:lnTo>
                    <a:cubicBezTo>
                      <a:pt x="11709" y="1"/>
                      <a:pt x="9774" y="1"/>
                      <a:pt x="7673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42"/>
              <p:cNvSpPr/>
              <p:nvPr/>
            </p:nvSpPr>
            <p:spPr>
              <a:xfrm>
                <a:off x="3673625" y="4284350"/>
                <a:ext cx="985725" cy="5850"/>
              </a:xfrm>
              <a:custGeom>
                <a:rect b="b" l="l" r="r" t="t"/>
                <a:pathLst>
                  <a:path extrusionOk="0" h="234" w="39429">
                    <a:moveTo>
                      <a:pt x="19715" y="0"/>
                    </a:moveTo>
                    <a:cubicBezTo>
                      <a:pt x="8807" y="0"/>
                      <a:pt x="1" y="67"/>
                      <a:pt x="1" y="134"/>
                    </a:cubicBezTo>
                    <a:cubicBezTo>
                      <a:pt x="1" y="200"/>
                      <a:pt x="8807" y="234"/>
                      <a:pt x="19715" y="234"/>
                    </a:cubicBezTo>
                    <a:cubicBezTo>
                      <a:pt x="30589" y="234"/>
                      <a:pt x="39429" y="200"/>
                      <a:pt x="39429" y="134"/>
                    </a:cubicBezTo>
                    <a:cubicBezTo>
                      <a:pt x="39429" y="67"/>
                      <a:pt x="30589" y="0"/>
                      <a:pt x="19715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42"/>
              <p:cNvSpPr/>
              <p:nvPr/>
            </p:nvSpPr>
            <p:spPr>
              <a:xfrm>
                <a:off x="3673625" y="4373575"/>
                <a:ext cx="677175" cy="5850"/>
              </a:xfrm>
              <a:custGeom>
                <a:rect b="b" l="l" r="r" t="t"/>
                <a:pathLst>
                  <a:path extrusionOk="0" h="234" w="27087">
                    <a:moveTo>
                      <a:pt x="13544" y="0"/>
                    </a:moveTo>
                    <a:cubicBezTo>
                      <a:pt x="6072" y="0"/>
                      <a:pt x="1" y="67"/>
                      <a:pt x="1" y="134"/>
                    </a:cubicBezTo>
                    <a:cubicBezTo>
                      <a:pt x="1" y="167"/>
                      <a:pt x="6072" y="234"/>
                      <a:pt x="13544" y="234"/>
                    </a:cubicBezTo>
                    <a:cubicBezTo>
                      <a:pt x="21016" y="234"/>
                      <a:pt x="27087" y="167"/>
                      <a:pt x="27087" y="134"/>
                    </a:cubicBezTo>
                    <a:cubicBezTo>
                      <a:pt x="27087" y="34"/>
                      <a:pt x="21049" y="0"/>
                      <a:pt x="13544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42"/>
              <p:cNvSpPr/>
              <p:nvPr/>
            </p:nvSpPr>
            <p:spPr>
              <a:xfrm>
                <a:off x="4618475" y="4459475"/>
                <a:ext cx="60050" cy="89250"/>
              </a:xfrm>
              <a:custGeom>
                <a:rect b="b" l="l" r="r" t="t"/>
                <a:pathLst>
                  <a:path extrusionOk="0" h="3570" w="2402">
                    <a:moveTo>
                      <a:pt x="2302" y="100"/>
                    </a:moveTo>
                    <a:lnTo>
                      <a:pt x="2302" y="3303"/>
                    </a:lnTo>
                    <a:lnTo>
                      <a:pt x="1201" y="2235"/>
                    </a:lnTo>
                    <a:lnTo>
                      <a:pt x="1168" y="2202"/>
                    </a:lnTo>
                    <a:lnTo>
                      <a:pt x="134" y="3236"/>
                    </a:lnTo>
                    <a:lnTo>
                      <a:pt x="134" y="100"/>
                    </a:lnTo>
                    <a:close/>
                    <a:moveTo>
                      <a:pt x="0" y="0"/>
                    </a:moveTo>
                    <a:lnTo>
                      <a:pt x="0" y="3503"/>
                    </a:lnTo>
                    <a:lnTo>
                      <a:pt x="1168" y="2335"/>
                    </a:lnTo>
                    <a:lnTo>
                      <a:pt x="2402" y="3569"/>
                    </a:lnTo>
                    <a:lnTo>
                      <a:pt x="2402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42"/>
              <p:cNvSpPr/>
              <p:nvPr/>
            </p:nvSpPr>
            <p:spPr>
              <a:xfrm>
                <a:off x="3803450" y="4478650"/>
                <a:ext cx="75825" cy="58400"/>
              </a:xfrm>
              <a:custGeom>
                <a:rect b="b" l="l" r="r" t="t"/>
                <a:pathLst>
                  <a:path extrusionOk="0" h="2336" w="3033">
                    <a:moveTo>
                      <a:pt x="1379" y="0"/>
                    </a:moveTo>
                    <a:lnTo>
                      <a:pt x="1379" y="0"/>
                    </a:lnTo>
                    <a:cubicBezTo>
                      <a:pt x="157" y="88"/>
                      <a:pt x="1" y="1672"/>
                      <a:pt x="933" y="2120"/>
                    </a:cubicBezTo>
                    <a:lnTo>
                      <a:pt x="933" y="2120"/>
                    </a:lnTo>
                    <a:cubicBezTo>
                      <a:pt x="334" y="1741"/>
                      <a:pt x="120" y="788"/>
                      <a:pt x="845" y="267"/>
                    </a:cubicBezTo>
                    <a:cubicBezTo>
                      <a:pt x="1047" y="120"/>
                      <a:pt x="1255" y="50"/>
                      <a:pt x="1454" y="39"/>
                    </a:cubicBezTo>
                    <a:lnTo>
                      <a:pt x="1454" y="39"/>
                    </a:lnTo>
                    <a:cubicBezTo>
                      <a:pt x="2352" y="119"/>
                      <a:pt x="2821" y="1196"/>
                      <a:pt x="2180" y="1902"/>
                    </a:cubicBezTo>
                    <a:lnTo>
                      <a:pt x="2246" y="2202"/>
                    </a:lnTo>
                    <a:lnTo>
                      <a:pt x="1946" y="2069"/>
                    </a:lnTo>
                    <a:cubicBezTo>
                      <a:pt x="1779" y="2169"/>
                      <a:pt x="1579" y="2235"/>
                      <a:pt x="1412" y="2235"/>
                    </a:cubicBezTo>
                    <a:cubicBezTo>
                      <a:pt x="1229" y="2227"/>
                      <a:pt x="1069" y="2186"/>
                      <a:pt x="933" y="2120"/>
                    </a:cubicBezTo>
                    <a:lnTo>
                      <a:pt x="933" y="2120"/>
                    </a:lnTo>
                    <a:cubicBezTo>
                      <a:pt x="1093" y="2222"/>
                      <a:pt x="1281" y="2282"/>
                      <a:pt x="1486" y="2282"/>
                    </a:cubicBezTo>
                    <a:cubicBezTo>
                      <a:pt x="1643" y="2282"/>
                      <a:pt x="1808" y="2247"/>
                      <a:pt x="1979" y="2169"/>
                    </a:cubicBezTo>
                    <a:lnTo>
                      <a:pt x="2380" y="2335"/>
                    </a:lnTo>
                    <a:lnTo>
                      <a:pt x="2380" y="2335"/>
                    </a:lnTo>
                    <a:lnTo>
                      <a:pt x="2313" y="1902"/>
                    </a:lnTo>
                    <a:cubicBezTo>
                      <a:pt x="3032" y="1129"/>
                      <a:pt x="2368" y="37"/>
                      <a:pt x="1511" y="37"/>
                    </a:cubicBezTo>
                    <a:cubicBezTo>
                      <a:pt x="1492" y="37"/>
                      <a:pt x="1473" y="38"/>
                      <a:pt x="1454" y="39"/>
                    </a:cubicBezTo>
                    <a:lnTo>
                      <a:pt x="1454" y="39"/>
                    </a:lnTo>
                    <a:cubicBezTo>
                      <a:pt x="1418" y="35"/>
                      <a:pt x="1382" y="34"/>
                      <a:pt x="1346" y="34"/>
                    </a:cubicBezTo>
                    <a:lnTo>
                      <a:pt x="1379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42"/>
              <p:cNvSpPr/>
              <p:nvPr/>
            </p:nvSpPr>
            <p:spPr>
              <a:xfrm>
                <a:off x="3897125" y="4481975"/>
                <a:ext cx="55900" cy="50900"/>
              </a:xfrm>
              <a:custGeom>
                <a:rect b="b" l="l" r="r" t="t"/>
                <a:pathLst>
                  <a:path extrusionOk="0" h="2036" w="2236">
                    <a:moveTo>
                      <a:pt x="2102" y="34"/>
                    </a:moveTo>
                    <a:lnTo>
                      <a:pt x="1401" y="1836"/>
                    </a:lnTo>
                    <a:lnTo>
                      <a:pt x="1001" y="801"/>
                    </a:lnTo>
                    <a:lnTo>
                      <a:pt x="200" y="68"/>
                    </a:lnTo>
                    <a:lnTo>
                      <a:pt x="2102" y="34"/>
                    </a:lnTo>
                    <a:close/>
                    <a:moveTo>
                      <a:pt x="0" y="1"/>
                    </a:moveTo>
                    <a:lnTo>
                      <a:pt x="934" y="835"/>
                    </a:lnTo>
                    <a:lnTo>
                      <a:pt x="1401" y="2036"/>
                    </a:lnTo>
                    <a:lnTo>
                      <a:pt x="2235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42"/>
              <p:cNvSpPr/>
              <p:nvPr/>
            </p:nvSpPr>
            <p:spPr>
              <a:xfrm>
                <a:off x="3921300" y="4481150"/>
                <a:ext cx="31725" cy="21700"/>
              </a:xfrm>
              <a:custGeom>
                <a:rect b="b" l="l" r="r" t="t"/>
                <a:pathLst>
                  <a:path extrusionOk="0" h="868" w="1269">
                    <a:moveTo>
                      <a:pt x="1235" y="0"/>
                    </a:moveTo>
                    <a:lnTo>
                      <a:pt x="1" y="801"/>
                    </a:lnTo>
                    <a:lnTo>
                      <a:pt x="34" y="868"/>
                    </a:lnTo>
                    <a:lnTo>
                      <a:pt x="1268" y="67"/>
                    </a:lnTo>
                    <a:lnTo>
                      <a:pt x="1235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42"/>
              <p:cNvSpPr/>
              <p:nvPr/>
            </p:nvSpPr>
            <p:spPr>
              <a:xfrm>
                <a:off x="3704475" y="4473550"/>
                <a:ext cx="70925" cy="61000"/>
              </a:xfrm>
              <a:custGeom>
                <a:rect b="b" l="l" r="r" t="t"/>
                <a:pathLst>
                  <a:path extrusionOk="0" h="2440" w="2837">
                    <a:moveTo>
                      <a:pt x="725" y="0"/>
                    </a:moveTo>
                    <a:cubicBezTo>
                      <a:pt x="411" y="0"/>
                      <a:pt x="100" y="192"/>
                      <a:pt x="34" y="571"/>
                    </a:cubicBezTo>
                    <a:cubicBezTo>
                      <a:pt x="1" y="838"/>
                      <a:pt x="68" y="1072"/>
                      <a:pt x="234" y="1272"/>
                    </a:cubicBezTo>
                    <a:cubicBezTo>
                      <a:pt x="368" y="1472"/>
                      <a:pt x="535" y="1639"/>
                      <a:pt x="701" y="1772"/>
                    </a:cubicBezTo>
                    <a:cubicBezTo>
                      <a:pt x="968" y="2006"/>
                      <a:pt x="1202" y="2206"/>
                      <a:pt x="1435" y="2439"/>
                    </a:cubicBezTo>
                    <a:cubicBezTo>
                      <a:pt x="1702" y="2206"/>
                      <a:pt x="1902" y="2006"/>
                      <a:pt x="2169" y="1772"/>
                    </a:cubicBezTo>
                    <a:cubicBezTo>
                      <a:pt x="2336" y="1605"/>
                      <a:pt x="2503" y="1439"/>
                      <a:pt x="2636" y="1238"/>
                    </a:cubicBezTo>
                    <a:cubicBezTo>
                      <a:pt x="2769" y="1038"/>
                      <a:pt x="2836" y="805"/>
                      <a:pt x="2803" y="571"/>
                    </a:cubicBezTo>
                    <a:cubicBezTo>
                      <a:pt x="2721" y="196"/>
                      <a:pt x="2416" y="12"/>
                      <a:pt x="2114" y="12"/>
                    </a:cubicBezTo>
                    <a:cubicBezTo>
                      <a:pt x="1799" y="12"/>
                      <a:pt x="1486" y="213"/>
                      <a:pt x="1435" y="605"/>
                    </a:cubicBezTo>
                    <a:cubicBezTo>
                      <a:pt x="1368" y="200"/>
                      <a:pt x="1045" y="0"/>
                      <a:pt x="725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42"/>
              <p:cNvSpPr/>
              <p:nvPr/>
            </p:nvSpPr>
            <p:spPr>
              <a:xfrm>
                <a:off x="3072375" y="4065850"/>
                <a:ext cx="1672050" cy="562100"/>
              </a:xfrm>
              <a:custGeom>
                <a:rect b="b" l="l" r="r" t="t"/>
                <a:pathLst>
                  <a:path extrusionOk="0" h="22484" w="66882">
                    <a:moveTo>
                      <a:pt x="0" y="1"/>
                    </a:moveTo>
                    <a:lnTo>
                      <a:pt x="0" y="101"/>
                    </a:lnTo>
                    <a:lnTo>
                      <a:pt x="0" y="22450"/>
                    </a:lnTo>
                    <a:lnTo>
                      <a:pt x="0" y="22483"/>
                    </a:lnTo>
                    <a:lnTo>
                      <a:pt x="100" y="22483"/>
                    </a:lnTo>
                    <a:lnTo>
                      <a:pt x="47901" y="22450"/>
                    </a:lnTo>
                    <a:lnTo>
                      <a:pt x="61811" y="22417"/>
                    </a:lnTo>
                    <a:lnTo>
                      <a:pt x="61744" y="22417"/>
                    </a:lnTo>
                    <a:lnTo>
                      <a:pt x="47801" y="22383"/>
                    </a:lnTo>
                    <a:lnTo>
                      <a:pt x="200" y="22317"/>
                    </a:lnTo>
                    <a:lnTo>
                      <a:pt x="200" y="22317"/>
                    </a:lnTo>
                    <a:lnTo>
                      <a:pt x="200" y="201"/>
                    </a:lnTo>
                    <a:lnTo>
                      <a:pt x="200" y="201"/>
                    </a:lnTo>
                    <a:lnTo>
                      <a:pt x="66714" y="167"/>
                    </a:lnTo>
                    <a:lnTo>
                      <a:pt x="66714" y="167"/>
                    </a:lnTo>
                    <a:cubicBezTo>
                      <a:pt x="66715" y="7141"/>
                      <a:pt x="66748" y="12689"/>
                      <a:pt x="66748" y="16512"/>
                    </a:cubicBezTo>
                    <a:cubicBezTo>
                      <a:pt x="66748" y="18414"/>
                      <a:pt x="66748" y="19882"/>
                      <a:pt x="66748" y="20916"/>
                    </a:cubicBezTo>
                    <a:lnTo>
                      <a:pt x="66748" y="22050"/>
                    </a:lnTo>
                    <a:lnTo>
                      <a:pt x="66748" y="22450"/>
                    </a:lnTo>
                    <a:cubicBezTo>
                      <a:pt x="66748" y="22450"/>
                      <a:pt x="66814" y="22317"/>
                      <a:pt x="66814" y="22050"/>
                    </a:cubicBezTo>
                    <a:lnTo>
                      <a:pt x="66814" y="20916"/>
                    </a:lnTo>
                    <a:lnTo>
                      <a:pt x="66814" y="16546"/>
                    </a:lnTo>
                    <a:cubicBezTo>
                      <a:pt x="66848" y="12710"/>
                      <a:pt x="66881" y="7106"/>
                      <a:pt x="66881" y="101"/>
                    </a:cubicBezTo>
                    <a:lnTo>
                      <a:pt x="66881" y="34"/>
                    </a:lnTo>
                    <a:lnTo>
                      <a:pt x="66781" y="34"/>
                    </a:lnTo>
                    <a:lnTo>
                      <a:pt x="10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42"/>
              <p:cNvSpPr/>
              <p:nvPr/>
            </p:nvSpPr>
            <p:spPr>
              <a:xfrm>
                <a:off x="3141575" y="4161750"/>
                <a:ext cx="463700" cy="371950"/>
              </a:xfrm>
              <a:custGeom>
                <a:rect b="b" l="l" r="r" t="t"/>
                <a:pathLst>
                  <a:path extrusionOk="0" h="14878" w="18548">
                    <a:moveTo>
                      <a:pt x="101" y="1"/>
                    </a:moveTo>
                    <a:lnTo>
                      <a:pt x="1" y="14778"/>
                    </a:lnTo>
                    <a:lnTo>
                      <a:pt x="18481" y="14878"/>
                    </a:lnTo>
                    <a:lnTo>
                      <a:pt x="18547" y="101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42"/>
              <p:cNvSpPr/>
              <p:nvPr/>
            </p:nvSpPr>
            <p:spPr>
              <a:xfrm>
                <a:off x="3137400" y="4158425"/>
                <a:ext cx="467875" cy="376125"/>
              </a:xfrm>
              <a:custGeom>
                <a:rect b="b" l="l" r="r" t="t"/>
                <a:pathLst>
                  <a:path extrusionOk="0" h="15045" w="18715">
                    <a:moveTo>
                      <a:pt x="101" y="0"/>
                    </a:moveTo>
                    <a:lnTo>
                      <a:pt x="101" y="100"/>
                    </a:lnTo>
                    <a:cubicBezTo>
                      <a:pt x="68" y="4503"/>
                      <a:pt x="34" y="9540"/>
                      <a:pt x="1" y="14844"/>
                    </a:cubicBezTo>
                    <a:lnTo>
                      <a:pt x="101" y="14978"/>
                    </a:lnTo>
                    <a:lnTo>
                      <a:pt x="5138" y="14978"/>
                    </a:lnTo>
                    <a:lnTo>
                      <a:pt x="9941" y="15011"/>
                    </a:lnTo>
                    <a:lnTo>
                      <a:pt x="18581" y="15044"/>
                    </a:lnTo>
                    <a:lnTo>
                      <a:pt x="18681" y="15044"/>
                    </a:lnTo>
                    <a:lnTo>
                      <a:pt x="18681" y="14944"/>
                    </a:lnTo>
                    <a:lnTo>
                      <a:pt x="18681" y="4203"/>
                    </a:lnTo>
                    <a:lnTo>
                      <a:pt x="18681" y="1234"/>
                    </a:lnTo>
                    <a:cubicBezTo>
                      <a:pt x="18648" y="1935"/>
                      <a:pt x="18648" y="2969"/>
                      <a:pt x="18648" y="4237"/>
                    </a:cubicBezTo>
                    <a:cubicBezTo>
                      <a:pt x="18615" y="6819"/>
                      <a:pt x="18581" y="10452"/>
                      <a:pt x="18516" y="14843"/>
                    </a:cubicBezTo>
                    <a:lnTo>
                      <a:pt x="18516" y="14843"/>
                    </a:lnTo>
                    <a:lnTo>
                      <a:pt x="9975" y="14778"/>
                    </a:lnTo>
                    <a:lnTo>
                      <a:pt x="5171" y="14744"/>
                    </a:lnTo>
                    <a:lnTo>
                      <a:pt x="268" y="14744"/>
                    </a:lnTo>
                    <a:cubicBezTo>
                      <a:pt x="268" y="9497"/>
                      <a:pt x="301" y="4543"/>
                      <a:pt x="334" y="201"/>
                    </a:cubicBezTo>
                    <a:lnTo>
                      <a:pt x="334" y="201"/>
                    </a:lnTo>
                    <a:lnTo>
                      <a:pt x="13577" y="234"/>
                    </a:lnTo>
                    <a:lnTo>
                      <a:pt x="18714" y="234"/>
                    </a:lnTo>
                    <a:lnTo>
                      <a:pt x="18581" y="167"/>
                    </a:lnTo>
                    <a:lnTo>
                      <a:pt x="17347" y="167"/>
                    </a:lnTo>
                    <a:lnTo>
                      <a:pt x="13577" y="100"/>
                    </a:lnTo>
                    <a:lnTo>
                      <a:pt x="201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42"/>
              <p:cNvSpPr/>
              <p:nvPr/>
            </p:nvSpPr>
            <p:spPr>
              <a:xfrm>
                <a:off x="3157425" y="4185100"/>
                <a:ext cx="431175" cy="325250"/>
              </a:xfrm>
              <a:custGeom>
                <a:rect b="b" l="l" r="r" t="t"/>
                <a:pathLst>
                  <a:path extrusionOk="0" h="13010" w="17247">
                    <a:moveTo>
                      <a:pt x="67" y="1"/>
                    </a:moveTo>
                    <a:lnTo>
                      <a:pt x="1" y="12910"/>
                    </a:lnTo>
                    <a:lnTo>
                      <a:pt x="17179" y="13010"/>
                    </a:lnTo>
                    <a:lnTo>
                      <a:pt x="17246" y="101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42"/>
              <p:cNvSpPr/>
              <p:nvPr/>
            </p:nvSpPr>
            <p:spPr>
              <a:xfrm>
                <a:off x="3157425" y="4307700"/>
                <a:ext cx="429500" cy="202650"/>
              </a:xfrm>
              <a:custGeom>
                <a:rect b="b" l="l" r="r" t="t"/>
                <a:pathLst>
                  <a:path extrusionOk="0" h="8106" w="17180">
                    <a:moveTo>
                      <a:pt x="6038" y="0"/>
                    </a:moveTo>
                    <a:lnTo>
                      <a:pt x="1" y="8006"/>
                    </a:lnTo>
                    <a:lnTo>
                      <a:pt x="17179" y="8106"/>
                    </a:lnTo>
                    <a:lnTo>
                      <a:pt x="12276" y="2369"/>
                    </a:lnTo>
                    <a:lnTo>
                      <a:pt x="9741" y="5037"/>
                    </a:lnTo>
                    <a:lnTo>
                      <a:pt x="6038" y="0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42"/>
              <p:cNvSpPr/>
              <p:nvPr/>
            </p:nvSpPr>
            <p:spPr>
              <a:xfrm>
                <a:off x="3361750" y="4250150"/>
                <a:ext cx="79225" cy="67825"/>
              </a:xfrm>
              <a:custGeom>
                <a:rect b="b" l="l" r="r" t="t"/>
                <a:pathLst>
                  <a:path extrusionOk="0" h="2713" w="3169">
                    <a:moveTo>
                      <a:pt x="1835" y="1"/>
                    </a:moveTo>
                    <a:cubicBezTo>
                      <a:pt x="634" y="1"/>
                      <a:pt x="0" y="1435"/>
                      <a:pt x="867" y="2302"/>
                    </a:cubicBezTo>
                    <a:cubicBezTo>
                      <a:pt x="1140" y="2586"/>
                      <a:pt x="1481" y="2713"/>
                      <a:pt x="1815" y="2713"/>
                    </a:cubicBezTo>
                    <a:cubicBezTo>
                      <a:pt x="2504" y="2713"/>
                      <a:pt x="3169" y="2176"/>
                      <a:pt x="3169" y="1368"/>
                    </a:cubicBezTo>
                    <a:cubicBezTo>
                      <a:pt x="3169" y="601"/>
                      <a:pt x="2569" y="1"/>
                      <a:pt x="1835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42"/>
              <p:cNvSpPr/>
              <p:nvPr/>
            </p:nvSpPr>
            <p:spPr>
              <a:xfrm>
                <a:off x="3436800" y="1766700"/>
                <a:ext cx="485375" cy="5025"/>
              </a:xfrm>
              <a:custGeom>
                <a:rect b="b" l="l" r="r" t="t"/>
                <a:pathLst>
                  <a:path extrusionOk="0" h="201" w="19415">
                    <a:moveTo>
                      <a:pt x="9707" y="1"/>
                    </a:moveTo>
                    <a:cubicBezTo>
                      <a:pt x="7005" y="1"/>
                      <a:pt x="4603" y="34"/>
                      <a:pt x="2836" y="34"/>
                    </a:cubicBezTo>
                    <a:lnTo>
                      <a:pt x="767" y="67"/>
                    </a:lnTo>
                    <a:lnTo>
                      <a:pt x="200" y="67"/>
                    </a:lnTo>
                    <a:cubicBezTo>
                      <a:pt x="134" y="67"/>
                      <a:pt x="67" y="67"/>
                      <a:pt x="0" y="101"/>
                    </a:cubicBezTo>
                    <a:lnTo>
                      <a:pt x="200" y="101"/>
                    </a:lnTo>
                    <a:lnTo>
                      <a:pt x="767" y="134"/>
                    </a:lnTo>
                    <a:lnTo>
                      <a:pt x="2836" y="168"/>
                    </a:lnTo>
                    <a:cubicBezTo>
                      <a:pt x="4603" y="201"/>
                      <a:pt x="7005" y="201"/>
                      <a:pt x="9707" y="201"/>
                    </a:cubicBezTo>
                    <a:cubicBezTo>
                      <a:pt x="12409" y="201"/>
                      <a:pt x="14811" y="168"/>
                      <a:pt x="16579" y="168"/>
                    </a:cubicBezTo>
                    <a:lnTo>
                      <a:pt x="18647" y="134"/>
                    </a:lnTo>
                    <a:lnTo>
                      <a:pt x="19214" y="101"/>
                    </a:lnTo>
                    <a:lnTo>
                      <a:pt x="19414" y="101"/>
                    </a:lnTo>
                    <a:cubicBezTo>
                      <a:pt x="19347" y="67"/>
                      <a:pt x="19281" y="67"/>
                      <a:pt x="19214" y="67"/>
                    </a:cubicBezTo>
                    <a:lnTo>
                      <a:pt x="18647" y="67"/>
                    </a:lnTo>
                    <a:lnTo>
                      <a:pt x="16579" y="34"/>
                    </a:lnTo>
                    <a:cubicBezTo>
                      <a:pt x="14811" y="1"/>
                      <a:pt x="12409" y="1"/>
                      <a:pt x="970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42"/>
              <p:cNvSpPr/>
              <p:nvPr/>
            </p:nvSpPr>
            <p:spPr>
              <a:xfrm>
                <a:off x="4515900" y="3677250"/>
                <a:ext cx="88425" cy="132600"/>
              </a:xfrm>
              <a:custGeom>
                <a:rect b="b" l="l" r="r" t="t"/>
                <a:pathLst>
                  <a:path extrusionOk="0" h="5304" w="3537">
                    <a:moveTo>
                      <a:pt x="3369" y="167"/>
                    </a:moveTo>
                    <a:lnTo>
                      <a:pt x="3369" y="4937"/>
                    </a:lnTo>
                    <a:lnTo>
                      <a:pt x="1768" y="3303"/>
                    </a:lnTo>
                    <a:lnTo>
                      <a:pt x="1735" y="3269"/>
                    </a:lnTo>
                    <a:lnTo>
                      <a:pt x="134" y="4837"/>
                    </a:lnTo>
                    <a:lnTo>
                      <a:pt x="134" y="167"/>
                    </a:lnTo>
                    <a:close/>
                    <a:moveTo>
                      <a:pt x="0" y="0"/>
                    </a:moveTo>
                    <a:lnTo>
                      <a:pt x="0" y="5204"/>
                    </a:lnTo>
                    <a:lnTo>
                      <a:pt x="1735" y="3469"/>
                    </a:lnTo>
                    <a:lnTo>
                      <a:pt x="3536" y="5304"/>
                    </a:lnTo>
                    <a:lnTo>
                      <a:pt x="3536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42"/>
              <p:cNvSpPr/>
              <p:nvPr/>
            </p:nvSpPr>
            <p:spPr>
              <a:xfrm>
                <a:off x="3326700" y="3681400"/>
                <a:ext cx="147625" cy="115125"/>
              </a:xfrm>
              <a:custGeom>
                <a:rect b="b" l="l" r="r" t="t"/>
                <a:pathLst>
                  <a:path extrusionOk="0" h="4605" w="5905">
                    <a:moveTo>
                      <a:pt x="2945" y="1"/>
                    </a:moveTo>
                    <a:cubicBezTo>
                      <a:pt x="2931" y="1"/>
                      <a:pt x="2917" y="1"/>
                      <a:pt x="2903" y="1"/>
                    </a:cubicBezTo>
                    <a:cubicBezTo>
                      <a:pt x="31" y="1"/>
                      <a:pt x="1" y="4216"/>
                      <a:pt x="2751" y="4398"/>
                    </a:cubicBezTo>
                    <a:lnTo>
                      <a:pt x="2750" y="4398"/>
                    </a:lnTo>
                    <a:cubicBezTo>
                      <a:pt x="1088" y="4114"/>
                      <a:pt x="177" y="1741"/>
                      <a:pt x="1902" y="501"/>
                    </a:cubicBezTo>
                    <a:cubicBezTo>
                      <a:pt x="2315" y="206"/>
                      <a:pt x="2744" y="79"/>
                      <a:pt x="3152" y="79"/>
                    </a:cubicBezTo>
                    <a:cubicBezTo>
                      <a:pt x="3437" y="79"/>
                      <a:pt x="3712" y="141"/>
                      <a:pt x="3965" y="251"/>
                    </a:cubicBezTo>
                    <a:lnTo>
                      <a:pt x="3965" y="251"/>
                    </a:lnTo>
                    <a:cubicBezTo>
                      <a:pt x="3668" y="93"/>
                      <a:pt x="3324" y="1"/>
                      <a:pt x="2945" y="1"/>
                    </a:cubicBezTo>
                    <a:close/>
                    <a:moveTo>
                      <a:pt x="3965" y="251"/>
                    </a:moveTo>
                    <a:cubicBezTo>
                      <a:pt x="5134" y="876"/>
                      <a:pt x="5568" y="2535"/>
                      <a:pt x="4538" y="3670"/>
                    </a:cubicBezTo>
                    <a:lnTo>
                      <a:pt x="4504" y="3704"/>
                    </a:lnTo>
                    <a:lnTo>
                      <a:pt x="4638" y="4304"/>
                    </a:lnTo>
                    <a:lnTo>
                      <a:pt x="4037" y="4037"/>
                    </a:lnTo>
                    <a:lnTo>
                      <a:pt x="4004" y="4071"/>
                    </a:lnTo>
                    <a:cubicBezTo>
                      <a:pt x="3670" y="4237"/>
                      <a:pt x="3303" y="4371"/>
                      <a:pt x="2936" y="4404"/>
                    </a:cubicBezTo>
                    <a:cubicBezTo>
                      <a:pt x="2873" y="4404"/>
                      <a:pt x="2811" y="4402"/>
                      <a:pt x="2751" y="4398"/>
                    </a:cubicBezTo>
                    <a:lnTo>
                      <a:pt x="2750" y="4398"/>
                    </a:lnTo>
                    <a:cubicBezTo>
                      <a:pt x="2858" y="4416"/>
                      <a:pt x="2969" y="4426"/>
                      <a:pt x="3083" y="4426"/>
                    </a:cubicBezTo>
                    <a:cubicBezTo>
                      <a:pt x="3385" y="4426"/>
                      <a:pt x="3707" y="4358"/>
                      <a:pt x="4037" y="4204"/>
                    </a:cubicBezTo>
                    <a:lnTo>
                      <a:pt x="4871" y="4604"/>
                    </a:lnTo>
                    <a:lnTo>
                      <a:pt x="4871" y="4604"/>
                    </a:lnTo>
                    <a:lnTo>
                      <a:pt x="4704" y="3737"/>
                    </a:lnTo>
                    <a:cubicBezTo>
                      <a:pt x="5905" y="2470"/>
                      <a:pt x="5194" y="789"/>
                      <a:pt x="3965" y="25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42"/>
              <p:cNvSpPr/>
              <p:nvPr/>
            </p:nvSpPr>
            <p:spPr>
              <a:xfrm>
                <a:off x="3515175" y="3684750"/>
                <a:ext cx="110950" cy="102600"/>
              </a:xfrm>
              <a:custGeom>
                <a:rect b="b" l="l" r="r" t="t"/>
                <a:pathLst>
                  <a:path extrusionOk="0" h="4104" w="4438">
                    <a:moveTo>
                      <a:pt x="4204" y="167"/>
                    </a:moveTo>
                    <a:lnTo>
                      <a:pt x="2836" y="3670"/>
                    </a:lnTo>
                    <a:lnTo>
                      <a:pt x="2002" y="1635"/>
                    </a:lnTo>
                    <a:lnTo>
                      <a:pt x="434" y="201"/>
                    </a:lnTo>
                    <a:lnTo>
                      <a:pt x="4204" y="167"/>
                    </a:lnTo>
                    <a:close/>
                    <a:moveTo>
                      <a:pt x="4437" y="0"/>
                    </a:moveTo>
                    <a:lnTo>
                      <a:pt x="1" y="34"/>
                    </a:lnTo>
                    <a:lnTo>
                      <a:pt x="1835" y="1702"/>
                    </a:lnTo>
                    <a:lnTo>
                      <a:pt x="2803" y="4103"/>
                    </a:lnTo>
                    <a:lnTo>
                      <a:pt x="443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42"/>
              <p:cNvSpPr/>
              <p:nvPr/>
            </p:nvSpPr>
            <p:spPr>
              <a:xfrm>
                <a:off x="3563550" y="3684750"/>
                <a:ext cx="62575" cy="42550"/>
              </a:xfrm>
              <a:custGeom>
                <a:rect b="b" l="l" r="r" t="t"/>
                <a:pathLst>
                  <a:path extrusionOk="0" h="1702" w="2503">
                    <a:moveTo>
                      <a:pt x="2436" y="0"/>
                    </a:moveTo>
                    <a:lnTo>
                      <a:pt x="0" y="1568"/>
                    </a:lnTo>
                    <a:lnTo>
                      <a:pt x="101" y="1702"/>
                    </a:lnTo>
                    <a:lnTo>
                      <a:pt x="2502" y="134"/>
                    </a:lnTo>
                    <a:lnTo>
                      <a:pt x="2436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42"/>
              <p:cNvSpPr/>
              <p:nvPr/>
            </p:nvSpPr>
            <p:spPr>
              <a:xfrm>
                <a:off x="3137400" y="3671075"/>
                <a:ext cx="138475" cy="119600"/>
              </a:xfrm>
              <a:custGeom>
                <a:rect b="b" l="l" r="r" t="t"/>
                <a:pathLst>
                  <a:path extrusionOk="0" h="4784" w="5539">
                    <a:moveTo>
                      <a:pt x="4132" y="0"/>
                    </a:moveTo>
                    <a:cubicBezTo>
                      <a:pt x="3503" y="0"/>
                      <a:pt x="2872" y="410"/>
                      <a:pt x="2770" y="1215"/>
                    </a:cubicBezTo>
                    <a:cubicBezTo>
                      <a:pt x="2651" y="435"/>
                      <a:pt x="2024" y="43"/>
                      <a:pt x="1401" y="43"/>
                    </a:cubicBezTo>
                    <a:cubicBezTo>
                      <a:pt x="798" y="43"/>
                      <a:pt x="199" y="410"/>
                      <a:pt x="68" y="1148"/>
                    </a:cubicBezTo>
                    <a:cubicBezTo>
                      <a:pt x="1" y="1615"/>
                      <a:pt x="134" y="2115"/>
                      <a:pt x="401" y="2482"/>
                    </a:cubicBezTo>
                    <a:cubicBezTo>
                      <a:pt x="668" y="2882"/>
                      <a:pt x="1002" y="3216"/>
                      <a:pt x="1369" y="3516"/>
                    </a:cubicBezTo>
                    <a:cubicBezTo>
                      <a:pt x="1869" y="3916"/>
                      <a:pt x="2336" y="4350"/>
                      <a:pt x="2836" y="4784"/>
                    </a:cubicBezTo>
                    <a:cubicBezTo>
                      <a:pt x="3303" y="4350"/>
                      <a:pt x="3737" y="3916"/>
                      <a:pt x="4204" y="3483"/>
                    </a:cubicBezTo>
                    <a:cubicBezTo>
                      <a:pt x="4571" y="3183"/>
                      <a:pt x="4904" y="2849"/>
                      <a:pt x="5171" y="2449"/>
                    </a:cubicBezTo>
                    <a:cubicBezTo>
                      <a:pt x="5438" y="2048"/>
                      <a:pt x="5538" y="1581"/>
                      <a:pt x="5472" y="1114"/>
                    </a:cubicBezTo>
                    <a:cubicBezTo>
                      <a:pt x="5325" y="368"/>
                      <a:pt x="4729" y="0"/>
                      <a:pt x="4132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42"/>
              <p:cNvSpPr/>
              <p:nvPr/>
            </p:nvSpPr>
            <p:spPr>
              <a:xfrm>
                <a:off x="3189125" y="1694150"/>
                <a:ext cx="150125" cy="150125"/>
              </a:xfrm>
              <a:custGeom>
                <a:rect b="b" l="l" r="r" t="t"/>
                <a:pathLst>
                  <a:path extrusionOk="0" h="6005" w="6005">
                    <a:moveTo>
                      <a:pt x="3002" y="1"/>
                    </a:moveTo>
                    <a:cubicBezTo>
                      <a:pt x="1334" y="1"/>
                      <a:pt x="0" y="1335"/>
                      <a:pt x="0" y="3003"/>
                    </a:cubicBezTo>
                    <a:cubicBezTo>
                      <a:pt x="0" y="4671"/>
                      <a:pt x="1334" y="6005"/>
                      <a:pt x="3002" y="6005"/>
                    </a:cubicBezTo>
                    <a:cubicBezTo>
                      <a:pt x="4670" y="6005"/>
                      <a:pt x="6004" y="4671"/>
                      <a:pt x="6004" y="3003"/>
                    </a:cubicBezTo>
                    <a:cubicBezTo>
                      <a:pt x="6004" y="1335"/>
                      <a:pt x="4670" y="1"/>
                      <a:pt x="3002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42"/>
              <p:cNvSpPr/>
              <p:nvPr/>
            </p:nvSpPr>
            <p:spPr>
              <a:xfrm>
                <a:off x="3167425" y="3375350"/>
                <a:ext cx="1408550" cy="5875"/>
              </a:xfrm>
              <a:custGeom>
                <a:rect b="b" l="l" r="r" t="t"/>
                <a:pathLst>
                  <a:path extrusionOk="0" h="235" w="56342">
                    <a:moveTo>
                      <a:pt x="28154" y="1"/>
                    </a:moveTo>
                    <a:cubicBezTo>
                      <a:pt x="12610" y="1"/>
                      <a:pt x="1" y="68"/>
                      <a:pt x="1" y="134"/>
                    </a:cubicBezTo>
                    <a:cubicBezTo>
                      <a:pt x="1" y="168"/>
                      <a:pt x="12610" y="234"/>
                      <a:pt x="28154" y="234"/>
                    </a:cubicBezTo>
                    <a:cubicBezTo>
                      <a:pt x="43732" y="234"/>
                      <a:pt x="56341" y="168"/>
                      <a:pt x="56341" y="134"/>
                    </a:cubicBezTo>
                    <a:cubicBezTo>
                      <a:pt x="56341" y="68"/>
                      <a:pt x="43732" y="1"/>
                      <a:pt x="28154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42"/>
              <p:cNvSpPr/>
              <p:nvPr/>
            </p:nvSpPr>
            <p:spPr>
              <a:xfrm>
                <a:off x="3167425" y="3258600"/>
                <a:ext cx="1408550" cy="5025"/>
              </a:xfrm>
              <a:custGeom>
                <a:rect b="b" l="l" r="r" t="t"/>
                <a:pathLst>
                  <a:path extrusionOk="0" h="201" w="56342">
                    <a:moveTo>
                      <a:pt x="28154" y="1"/>
                    </a:moveTo>
                    <a:cubicBezTo>
                      <a:pt x="12610" y="1"/>
                      <a:pt x="1" y="34"/>
                      <a:pt x="1" y="101"/>
                    </a:cubicBezTo>
                    <a:cubicBezTo>
                      <a:pt x="1" y="168"/>
                      <a:pt x="12610" y="201"/>
                      <a:pt x="28154" y="201"/>
                    </a:cubicBezTo>
                    <a:cubicBezTo>
                      <a:pt x="43732" y="201"/>
                      <a:pt x="56341" y="168"/>
                      <a:pt x="56341" y="101"/>
                    </a:cubicBezTo>
                    <a:cubicBezTo>
                      <a:pt x="56341" y="34"/>
                      <a:pt x="43732" y="1"/>
                      <a:pt x="28154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42"/>
              <p:cNvSpPr/>
              <p:nvPr/>
            </p:nvSpPr>
            <p:spPr>
              <a:xfrm>
                <a:off x="3167425" y="3494600"/>
                <a:ext cx="766425" cy="5875"/>
              </a:xfrm>
              <a:custGeom>
                <a:rect b="b" l="l" r="r" t="t"/>
                <a:pathLst>
                  <a:path extrusionOk="0" h="235" w="30657">
                    <a:moveTo>
                      <a:pt x="15312" y="1"/>
                    </a:moveTo>
                    <a:cubicBezTo>
                      <a:pt x="6839" y="1"/>
                      <a:pt x="1" y="68"/>
                      <a:pt x="1" y="101"/>
                    </a:cubicBezTo>
                    <a:cubicBezTo>
                      <a:pt x="1" y="168"/>
                      <a:pt x="6839" y="234"/>
                      <a:pt x="15312" y="234"/>
                    </a:cubicBezTo>
                    <a:cubicBezTo>
                      <a:pt x="23784" y="234"/>
                      <a:pt x="30656" y="168"/>
                      <a:pt x="30656" y="101"/>
                    </a:cubicBezTo>
                    <a:cubicBezTo>
                      <a:pt x="30656" y="68"/>
                      <a:pt x="23784" y="1"/>
                      <a:pt x="15312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42"/>
              <p:cNvSpPr/>
              <p:nvPr/>
            </p:nvSpPr>
            <p:spPr>
              <a:xfrm>
                <a:off x="3769750" y="4745500"/>
                <a:ext cx="69850" cy="59950"/>
              </a:xfrm>
              <a:custGeom>
                <a:rect b="b" l="l" r="r" t="t"/>
                <a:pathLst>
                  <a:path extrusionOk="0" h="2398" w="2794">
                    <a:moveTo>
                      <a:pt x="1553" y="0"/>
                    </a:moveTo>
                    <a:cubicBezTo>
                      <a:pt x="512" y="0"/>
                      <a:pt x="1" y="1278"/>
                      <a:pt x="726" y="2036"/>
                    </a:cubicBezTo>
                    <a:cubicBezTo>
                      <a:pt x="965" y="2286"/>
                      <a:pt x="1265" y="2398"/>
                      <a:pt x="1561" y="2398"/>
                    </a:cubicBezTo>
                    <a:cubicBezTo>
                      <a:pt x="2173" y="2398"/>
                      <a:pt x="2771" y="1921"/>
                      <a:pt x="2794" y="1202"/>
                    </a:cubicBezTo>
                    <a:cubicBezTo>
                      <a:pt x="2794" y="534"/>
                      <a:pt x="2260" y="1"/>
                      <a:pt x="1593" y="1"/>
                    </a:cubicBezTo>
                    <a:cubicBezTo>
                      <a:pt x="1579" y="0"/>
                      <a:pt x="1566" y="0"/>
                      <a:pt x="155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42"/>
              <p:cNvSpPr/>
              <p:nvPr/>
            </p:nvSpPr>
            <p:spPr>
              <a:xfrm>
                <a:off x="3862100" y="4745500"/>
                <a:ext cx="70075" cy="59975"/>
              </a:xfrm>
              <a:custGeom>
                <a:rect b="b" l="l" r="r" t="t"/>
                <a:pathLst>
                  <a:path extrusionOk="0" h="2399" w="2803">
                    <a:moveTo>
                      <a:pt x="1601" y="1"/>
                    </a:moveTo>
                    <a:cubicBezTo>
                      <a:pt x="534" y="1"/>
                      <a:pt x="0" y="1268"/>
                      <a:pt x="734" y="2036"/>
                    </a:cubicBezTo>
                    <a:cubicBezTo>
                      <a:pt x="975" y="2287"/>
                      <a:pt x="1277" y="2399"/>
                      <a:pt x="1574" y="2399"/>
                    </a:cubicBezTo>
                    <a:cubicBezTo>
                      <a:pt x="2185" y="2399"/>
                      <a:pt x="2780" y="1930"/>
                      <a:pt x="2802" y="1235"/>
                    </a:cubicBezTo>
                    <a:cubicBezTo>
                      <a:pt x="2802" y="568"/>
                      <a:pt x="2269" y="1"/>
                      <a:pt x="160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42"/>
              <p:cNvSpPr/>
              <p:nvPr/>
            </p:nvSpPr>
            <p:spPr>
              <a:xfrm>
                <a:off x="3954900" y="4746325"/>
                <a:ext cx="69825" cy="59350"/>
              </a:xfrm>
              <a:custGeom>
                <a:rect b="b" l="l" r="r" t="t"/>
                <a:pathLst>
                  <a:path extrusionOk="0" h="2374" w="2793">
                    <a:moveTo>
                      <a:pt x="1553" y="0"/>
                    </a:moveTo>
                    <a:cubicBezTo>
                      <a:pt x="544" y="0"/>
                      <a:pt x="1" y="1278"/>
                      <a:pt x="758" y="2003"/>
                    </a:cubicBezTo>
                    <a:cubicBezTo>
                      <a:pt x="1003" y="2258"/>
                      <a:pt x="1307" y="2373"/>
                      <a:pt x="1604" y="2373"/>
                    </a:cubicBezTo>
                    <a:cubicBezTo>
                      <a:pt x="2200" y="2373"/>
                      <a:pt x="2771" y="1914"/>
                      <a:pt x="2793" y="1202"/>
                    </a:cubicBezTo>
                    <a:cubicBezTo>
                      <a:pt x="2793" y="535"/>
                      <a:pt x="2259" y="1"/>
                      <a:pt x="1592" y="1"/>
                    </a:cubicBezTo>
                    <a:cubicBezTo>
                      <a:pt x="1579" y="1"/>
                      <a:pt x="1566" y="0"/>
                      <a:pt x="155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42"/>
              <p:cNvSpPr/>
              <p:nvPr/>
            </p:nvSpPr>
            <p:spPr>
              <a:xfrm>
                <a:off x="3084050" y="1917650"/>
                <a:ext cx="1667050" cy="1019925"/>
              </a:xfrm>
              <a:custGeom>
                <a:rect b="b" l="l" r="r" t="t"/>
                <a:pathLst>
                  <a:path extrusionOk="0" h="40797" w="66682">
                    <a:moveTo>
                      <a:pt x="0" y="0"/>
                    </a:moveTo>
                    <a:lnTo>
                      <a:pt x="0" y="40796"/>
                    </a:lnTo>
                    <a:lnTo>
                      <a:pt x="66681" y="40796"/>
                    </a:lnTo>
                    <a:lnTo>
                      <a:pt x="66681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42"/>
              <p:cNvSpPr/>
              <p:nvPr/>
            </p:nvSpPr>
            <p:spPr>
              <a:xfrm>
                <a:off x="3238325" y="2298750"/>
                <a:ext cx="1368500" cy="638825"/>
              </a:xfrm>
              <a:custGeom>
                <a:rect b="b" l="l" r="r" t="t"/>
                <a:pathLst>
                  <a:path extrusionOk="0" h="25553" w="54740">
                    <a:moveTo>
                      <a:pt x="19114" y="1"/>
                    </a:moveTo>
                    <a:lnTo>
                      <a:pt x="0" y="25552"/>
                    </a:lnTo>
                    <a:lnTo>
                      <a:pt x="54739" y="25552"/>
                    </a:lnTo>
                    <a:lnTo>
                      <a:pt x="38961" y="7439"/>
                    </a:lnTo>
                    <a:lnTo>
                      <a:pt x="30956" y="15979"/>
                    </a:lnTo>
                    <a:lnTo>
                      <a:pt x="19114" y="1"/>
                    </a:ln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42"/>
              <p:cNvSpPr/>
              <p:nvPr/>
            </p:nvSpPr>
            <p:spPr>
              <a:xfrm>
                <a:off x="3885450" y="2111950"/>
                <a:ext cx="251875" cy="215975"/>
              </a:xfrm>
              <a:custGeom>
                <a:rect b="b" l="l" r="r" t="t"/>
                <a:pathLst>
                  <a:path extrusionOk="0" h="8639" w="10075">
                    <a:moveTo>
                      <a:pt x="5771" y="1"/>
                    </a:moveTo>
                    <a:cubicBezTo>
                      <a:pt x="1935" y="1"/>
                      <a:pt x="0" y="4671"/>
                      <a:pt x="2736" y="7373"/>
                    </a:cubicBezTo>
                    <a:cubicBezTo>
                      <a:pt x="3609" y="8246"/>
                      <a:pt x="4686" y="8639"/>
                      <a:pt x="5742" y="8639"/>
                    </a:cubicBezTo>
                    <a:cubicBezTo>
                      <a:pt x="7952" y="8639"/>
                      <a:pt x="10074" y="6922"/>
                      <a:pt x="10074" y="4304"/>
                    </a:cubicBezTo>
                    <a:cubicBezTo>
                      <a:pt x="10074" y="1935"/>
                      <a:pt x="8139" y="1"/>
                      <a:pt x="5771" y="1"/>
                    </a:cubicBezTo>
                    <a:close/>
                  </a:path>
                </a:pathLst>
              </a:custGeom>
              <a:solidFill>
                <a:srgbClr val="F5F5F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42"/>
              <p:cNvSpPr/>
              <p:nvPr/>
            </p:nvSpPr>
            <p:spPr>
              <a:xfrm>
                <a:off x="3077375" y="1575725"/>
                <a:ext cx="1672875" cy="2311700"/>
              </a:xfrm>
              <a:custGeom>
                <a:rect b="b" l="l" r="r" t="t"/>
                <a:pathLst>
                  <a:path extrusionOk="0" h="92468" w="66915">
                    <a:moveTo>
                      <a:pt x="0" y="1"/>
                    </a:moveTo>
                    <a:lnTo>
                      <a:pt x="0" y="101"/>
                    </a:lnTo>
                    <a:cubicBezTo>
                      <a:pt x="34" y="34626"/>
                      <a:pt x="34" y="66549"/>
                      <a:pt x="34" y="92367"/>
                    </a:cubicBezTo>
                    <a:lnTo>
                      <a:pt x="34" y="92467"/>
                    </a:lnTo>
                    <a:lnTo>
                      <a:pt x="134" y="92467"/>
                    </a:lnTo>
                    <a:lnTo>
                      <a:pt x="66815" y="92367"/>
                    </a:lnTo>
                    <a:lnTo>
                      <a:pt x="200" y="92267"/>
                    </a:lnTo>
                    <a:lnTo>
                      <a:pt x="200" y="92267"/>
                    </a:lnTo>
                    <a:lnTo>
                      <a:pt x="200" y="234"/>
                    </a:lnTo>
                    <a:lnTo>
                      <a:pt x="66681" y="234"/>
                    </a:lnTo>
                    <a:cubicBezTo>
                      <a:pt x="66748" y="54717"/>
                      <a:pt x="66781" y="91499"/>
                      <a:pt x="66781" y="92367"/>
                    </a:cubicBezTo>
                    <a:lnTo>
                      <a:pt x="66781" y="92367"/>
                    </a:lnTo>
                    <a:cubicBezTo>
                      <a:pt x="66782" y="92364"/>
                      <a:pt x="66815" y="92198"/>
                      <a:pt x="66815" y="91933"/>
                    </a:cubicBezTo>
                    <a:lnTo>
                      <a:pt x="66815" y="90633"/>
                    </a:lnTo>
                    <a:lnTo>
                      <a:pt x="66815" y="85629"/>
                    </a:lnTo>
                    <a:cubicBezTo>
                      <a:pt x="66848" y="81259"/>
                      <a:pt x="66848" y="74855"/>
                      <a:pt x="66848" y="66715"/>
                    </a:cubicBezTo>
                    <a:cubicBezTo>
                      <a:pt x="66881" y="50470"/>
                      <a:pt x="66881" y="27387"/>
                      <a:pt x="66915" y="101"/>
                    </a:cubicBezTo>
                    <a:lnTo>
                      <a:pt x="66915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42"/>
              <p:cNvSpPr/>
              <p:nvPr/>
            </p:nvSpPr>
            <p:spPr>
              <a:xfrm>
                <a:off x="3288350" y="3605000"/>
                <a:ext cx="920550" cy="1385700"/>
              </a:xfrm>
              <a:custGeom>
                <a:rect b="b" l="l" r="r" t="t"/>
                <a:pathLst>
                  <a:path extrusionOk="0" h="55428" w="36822">
                    <a:moveTo>
                      <a:pt x="20493" y="0"/>
                    </a:moveTo>
                    <a:cubicBezTo>
                      <a:pt x="20169" y="0"/>
                      <a:pt x="19838" y="60"/>
                      <a:pt x="19515" y="188"/>
                    </a:cubicBezTo>
                    <a:lnTo>
                      <a:pt x="10908" y="4224"/>
                    </a:lnTo>
                    <a:cubicBezTo>
                      <a:pt x="10518" y="4115"/>
                      <a:pt x="10119" y="4057"/>
                      <a:pt x="9724" y="4057"/>
                    </a:cubicBezTo>
                    <a:cubicBezTo>
                      <a:pt x="9276" y="4057"/>
                      <a:pt x="8832" y="4132"/>
                      <a:pt x="8407" y="4291"/>
                    </a:cubicBezTo>
                    <a:cubicBezTo>
                      <a:pt x="7139" y="4725"/>
                      <a:pt x="6439" y="6059"/>
                      <a:pt x="6739" y="7327"/>
                    </a:cubicBezTo>
                    <a:lnTo>
                      <a:pt x="10241" y="21270"/>
                    </a:lnTo>
                    <a:lnTo>
                      <a:pt x="1" y="55428"/>
                    </a:lnTo>
                    <a:lnTo>
                      <a:pt x="22116" y="55428"/>
                    </a:lnTo>
                    <a:lnTo>
                      <a:pt x="26987" y="22638"/>
                    </a:lnTo>
                    <a:lnTo>
                      <a:pt x="28454" y="17701"/>
                    </a:lnTo>
                    <a:cubicBezTo>
                      <a:pt x="28721" y="16600"/>
                      <a:pt x="29055" y="15332"/>
                      <a:pt x="29522" y="13898"/>
                    </a:cubicBezTo>
                    <a:cubicBezTo>
                      <a:pt x="29955" y="12597"/>
                      <a:pt x="30989" y="11229"/>
                      <a:pt x="31957" y="10262"/>
                    </a:cubicBezTo>
                    <a:cubicBezTo>
                      <a:pt x="33458" y="8728"/>
                      <a:pt x="34192" y="8694"/>
                      <a:pt x="35192" y="7894"/>
                    </a:cubicBezTo>
                    <a:cubicBezTo>
                      <a:pt x="35292" y="7827"/>
                      <a:pt x="35393" y="7760"/>
                      <a:pt x="35493" y="7694"/>
                    </a:cubicBezTo>
                    <a:cubicBezTo>
                      <a:pt x="35659" y="7594"/>
                      <a:pt x="35826" y="7460"/>
                      <a:pt x="35960" y="7293"/>
                    </a:cubicBezTo>
                    <a:cubicBezTo>
                      <a:pt x="36822" y="6399"/>
                      <a:pt x="36064" y="5017"/>
                      <a:pt x="34448" y="5017"/>
                    </a:cubicBezTo>
                    <a:cubicBezTo>
                      <a:pt x="34375" y="5017"/>
                      <a:pt x="34301" y="5019"/>
                      <a:pt x="34225" y="5025"/>
                    </a:cubicBezTo>
                    <a:cubicBezTo>
                      <a:pt x="32891" y="5125"/>
                      <a:pt x="30723" y="5492"/>
                      <a:pt x="27187" y="9161"/>
                    </a:cubicBezTo>
                    <a:cubicBezTo>
                      <a:pt x="27153" y="9228"/>
                      <a:pt x="27087" y="9261"/>
                      <a:pt x="27053" y="9328"/>
                    </a:cubicBezTo>
                    <a:cubicBezTo>
                      <a:pt x="26788" y="9675"/>
                      <a:pt x="26525" y="9828"/>
                      <a:pt x="26267" y="9828"/>
                    </a:cubicBezTo>
                    <a:cubicBezTo>
                      <a:pt x="24739" y="9828"/>
                      <a:pt x="23407" y="4459"/>
                      <a:pt x="23150" y="2290"/>
                    </a:cubicBezTo>
                    <a:cubicBezTo>
                      <a:pt x="22938" y="933"/>
                      <a:pt x="21769" y="0"/>
                      <a:pt x="20493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42"/>
              <p:cNvSpPr/>
              <p:nvPr/>
            </p:nvSpPr>
            <p:spPr>
              <a:xfrm>
                <a:off x="3417600" y="3266950"/>
                <a:ext cx="970725" cy="800575"/>
              </a:xfrm>
              <a:custGeom>
                <a:rect b="b" l="l" r="r" t="t"/>
                <a:pathLst>
                  <a:path extrusionOk="0" h="32023" w="38829">
                    <a:moveTo>
                      <a:pt x="21483" y="0"/>
                    </a:moveTo>
                    <a:lnTo>
                      <a:pt x="15279" y="7039"/>
                    </a:lnTo>
                    <a:cubicBezTo>
                      <a:pt x="15279" y="7039"/>
                      <a:pt x="18081" y="8140"/>
                      <a:pt x="15645" y="12843"/>
                    </a:cubicBezTo>
                    <a:cubicBezTo>
                      <a:pt x="13210" y="17546"/>
                      <a:pt x="1" y="23217"/>
                      <a:pt x="1" y="23217"/>
                    </a:cubicBezTo>
                    <a:lnTo>
                      <a:pt x="6572" y="30822"/>
                    </a:lnTo>
                    <a:cubicBezTo>
                      <a:pt x="7256" y="31617"/>
                      <a:pt x="8215" y="32022"/>
                      <a:pt x="9185" y="32022"/>
                    </a:cubicBezTo>
                    <a:cubicBezTo>
                      <a:pt x="9966" y="32022"/>
                      <a:pt x="10754" y="31759"/>
                      <a:pt x="11409" y="31223"/>
                    </a:cubicBezTo>
                    <a:lnTo>
                      <a:pt x="28588" y="17246"/>
                    </a:lnTo>
                    <a:lnTo>
                      <a:pt x="31990" y="18213"/>
                    </a:lnTo>
                    <a:lnTo>
                      <a:pt x="38829" y="4804"/>
                    </a:lnTo>
                    <a:lnTo>
                      <a:pt x="21483" y="0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42"/>
              <p:cNvSpPr/>
              <p:nvPr/>
            </p:nvSpPr>
            <p:spPr>
              <a:xfrm>
                <a:off x="2057450" y="1521000"/>
                <a:ext cx="2109050" cy="1742625"/>
              </a:xfrm>
              <a:custGeom>
                <a:rect b="b" l="l" r="r" t="t"/>
                <a:pathLst>
                  <a:path extrusionOk="0" h="69705" w="84362">
                    <a:moveTo>
                      <a:pt x="36406" y="0"/>
                    </a:moveTo>
                    <a:cubicBezTo>
                      <a:pt x="33281" y="0"/>
                      <a:pt x="26085" y="2163"/>
                      <a:pt x="14278" y="27808"/>
                    </a:cubicBezTo>
                    <a:cubicBezTo>
                      <a:pt x="1" y="58892"/>
                      <a:pt x="5580" y="66136"/>
                      <a:pt x="8421" y="66136"/>
                    </a:cubicBezTo>
                    <a:cubicBezTo>
                      <a:pt x="8428" y="66136"/>
                      <a:pt x="8434" y="66136"/>
                      <a:pt x="8441" y="66136"/>
                    </a:cubicBezTo>
                    <a:cubicBezTo>
                      <a:pt x="10981" y="66077"/>
                      <a:pt x="26436" y="61834"/>
                      <a:pt x="38327" y="61834"/>
                    </a:cubicBezTo>
                    <a:cubicBezTo>
                      <a:pt x="39867" y="61834"/>
                      <a:pt x="41347" y="61906"/>
                      <a:pt x="42732" y="62066"/>
                    </a:cubicBezTo>
                    <a:cubicBezTo>
                      <a:pt x="54807" y="63434"/>
                      <a:pt x="70352" y="69705"/>
                      <a:pt x="70352" y="69705"/>
                    </a:cubicBezTo>
                    <a:lnTo>
                      <a:pt x="84362" y="47289"/>
                    </a:lnTo>
                    <a:cubicBezTo>
                      <a:pt x="84362" y="47289"/>
                      <a:pt x="74355" y="45054"/>
                      <a:pt x="60278" y="31511"/>
                    </a:cubicBezTo>
                    <a:cubicBezTo>
                      <a:pt x="46207" y="18005"/>
                      <a:pt x="39600" y="88"/>
                      <a:pt x="37876" y="88"/>
                    </a:cubicBezTo>
                    <a:cubicBezTo>
                      <a:pt x="37871" y="88"/>
                      <a:pt x="37867" y="88"/>
                      <a:pt x="37862" y="88"/>
                    </a:cubicBezTo>
                    <a:cubicBezTo>
                      <a:pt x="37845" y="89"/>
                      <a:pt x="37828" y="89"/>
                      <a:pt x="37810" y="89"/>
                    </a:cubicBezTo>
                    <a:cubicBezTo>
                      <a:pt x="37506" y="89"/>
                      <a:pt x="37040" y="0"/>
                      <a:pt x="3640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42"/>
              <p:cNvSpPr/>
              <p:nvPr/>
            </p:nvSpPr>
            <p:spPr>
              <a:xfrm>
                <a:off x="3762025" y="2556450"/>
                <a:ext cx="989900" cy="919450"/>
              </a:xfrm>
              <a:custGeom>
                <a:rect b="b" l="l" r="r" t="t"/>
                <a:pathLst>
                  <a:path extrusionOk="0" h="36778" w="39596">
                    <a:moveTo>
                      <a:pt x="12509" y="0"/>
                    </a:moveTo>
                    <a:lnTo>
                      <a:pt x="0" y="28520"/>
                    </a:lnTo>
                    <a:lnTo>
                      <a:pt x="21449" y="35992"/>
                    </a:lnTo>
                    <a:cubicBezTo>
                      <a:pt x="22598" y="36525"/>
                      <a:pt x="23803" y="36777"/>
                      <a:pt x="24991" y="36777"/>
                    </a:cubicBezTo>
                    <a:cubicBezTo>
                      <a:pt x="28045" y="36777"/>
                      <a:pt x="30977" y="35106"/>
                      <a:pt x="32490" y="32223"/>
                    </a:cubicBezTo>
                    <a:lnTo>
                      <a:pt x="34025" y="29321"/>
                    </a:lnTo>
                    <a:lnTo>
                      <a:pt x="37461" y="22816"/>
                    </a:lnTo>
                    <a:cubicBezTo>
                      <a:pt x="39595" y="18713"/>
                      <a:pt x="38061" y="13610"/>
                      <a:pt x="33925" y="11408"/>
                    </a:cubicBezTo>
                    <a:lnTo>
                      <a:pt x="12509" y="0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42"/>
              <p:cNvSpPr/>
              <p:nvPr/>
            </p:nvSpPr>
            <p:spPr>
              <a:xfrm>
                <a:off x="3762025" y="2556450"/>
                <a:ext cx="989900" cy="919450"/>
              </a:xfrm>
              <a:custGeom>
                <a:rect b="b" l="l" r="r" t="t"/>
                <a:pathLst>
                  <a:path extrusionOk="0" h="36778" w="39596">
                    <a:moveTo>
                      <a:pt x="12509" y="0"/>
                    </a:moveTo>
                    <a:lnTo>
                      <a:pt x="0" y="28520"/>
                    </a:lnTo>
                    <a:lnTo>
                      <a:pt x="21449" y="35992"/>
                    </a:lnTo>
                    <a:cubicBezTo>
                      <a:pt x="22598" y="36525"/>
                      <a:pt x="23803" y="36777"/>
                      <a:pt x="24991" y="36777"/>
                    </a:cubicBezTo>
                    <a:cubicBezTo>
                      <a:pt x="28045" y="36777"/>
                      <a:pt x="30977" y="35106"/>
                      <a:pt x="32490" y="32223"/>
                    </a:cubicBezTo>
                    <a:lnTo>
                      <a:pt x="34025" y="29321"/>
                    </a:lnTo>
                    <a:lnTo>
                      <a:pt x="37461" y="22816"/>
                    </a:lnTo>
                    <a:cubicBezTo>
                      <a:pt x="39595" y="18713"/>
                      <a:pt x="38061" y="13610"/>
                      <a:pt x="33925" y="11408"/>
                    </a:cubicBezTo>
                    <a:lnTo>
                      <a:pt x="1250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42"/>
              <p:cNvSpPr/>
              <p:nvPr/>
            </p:nvSpPr>
            <p:spPr>
              <a:xfrm>
                <a:off x="2173400" y="1538600"/>
                <a:ext cx="874800" cy="1535350"/>
              </a:xfrm>
              <a:custGeom>
                <a:rect b="b" l="l" r="r" t="t"/>
                <a:pathLst>
                  <a:path extrusionOk="0" h="61414" w="34992">
                    <a:moveTo>
                      <a:pt x="30553" y="0"/>
                    </a:moveTo>
                    <a:cubicBezTo>
                      <a:pt x="26475" y="0"/>
                      <a:pt x="17950" y="11821"/>
                      <a:pt x="10808" y="27671"/>
                    </a:cubicBezTo>
                    <a:cubicBezTo>
                      <a:pt x="3169" y="44550"/>
                      <a:pt x="0" y="59594"/>
                      <a:pt x="3703" y="61262"/>
                    </a:cubicBezTo>
                    <a:cubicBezTo>
                      <a:pt x="3928" y="61363"/>
                      <a:pt x="4173" y="61413"/>
                      <a:pt x="4437" y="61413"/>
                    </a:cubicBezTo>
                    <a:cubicBezTo>
                      <a:pt x="8519" y="61413"/>
                      <a:pt x="17074" y="49564"/>
                      <a:pt x="24217" y="33742"/>
                    </a:cubicBezTo>
                    <a:cubicBezTo>
                      <a:pt x="31823" y="16864"/>
                      <a:pt x="34992" y="1820"/>
                      <a:pt x="31289" y="152"/>
                    </a:cubicBezTo>
                    <a:cubicBezTo>
                      <a:pt x="31064" y="50"/>
                      <a:pt x="30818" y="0"/>
                      <a:pt x="30553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42"/>
              <p:cNvSpPr/>
              <p:nvPr/>
            </p:nvSpPr>
            <p:spPr>
              <a:xfrm>
                <a:off x="2173400" y="1538600"/>
                <a:ext cx="874800" cy="1535350"/>
              </a:xfrm>
              <a:custGeom>
                <a:rect b="b" l="l" r="r" t="t"/>
                <a:pathLst>
                  <a:path extrusionOk="0" h="61414" w="34992">
                    <a:moveTo>
                      <a:pt x="30553" y="0"/>
                    </a:moveTo>
                    <a:cubicBezTo>
                      <a:pt x="26475" y="0"/>
                      <a:pt x="17950" y="11821"/>
                      <a:pt x="10808" y="27671"/>
                    </a:cubicBezTo>
                    <a:cubicBezTo>
                      <a:pt x="3169" y="44550"/>
                      <a:pt x="0" y="59594"/>
                      <a:pt x="3703" y="61262"/>
                    </a:cubicBezTo>
                    <a:cubicBezTo>
                      <a:pt x="3928" y="61363"/>
                      <a:pt x="4173" y="61413"/>
                      <a:pt x="4437" y="61413"/>
                    </a:cubicBezTo>
                    <a:cubicBezTo>
                      <a:pt x="8519" y="61413"/>
                      <a:pt x="17074" y="49564"/>
                      <a:pt x="24217" y="33742"/>
                    </a:cubicBezTo>
                    <a:cubicBezTo>
                      <a:pt x="31823" y="16864"/>
                      <a:pt x="34992" y="1820"/>
                      <a:pt x="31289" y="152"/>
                    </a:cubicBezTo>
                    <a:cubicBezTo>
                      <a:pt x="31064" y="50"/>
                      <a:pt x="30818" y="0"/>
                      <a:pt x="3055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42"/>
              <p:cNvSpPr/>
              <p:nvPr/>
            </p:nvSpPr>
            <p:spPr>
              <a:xfrm>
                <a:off x="4598450" y="3145200"/>
                <a:ext cx="199350" cy="216850"/>
              </a:xfrm>
              <a:custGeom>
                <a:rect b="b" l="l" r="r" t="t"/>
                <a:pathLst>
                  <a:path extrusionOk="0" h="8674" w="7974">
                    <a:moveTo>
                      <a:pt x="3603" y="0"/>
                    </a:moveTo>
                    <a:lnTo>
                      <a:pt x="1" y="6838"/>
                    </a:lnTo>
                    <a:lnTo>
                      <a:pt x="5838" y="8673"/>
                    </a:lnTo>
                    <a:lnTo>
                      <a:pt x="7973" y="2702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42"/>
              <p:cNvSpPr/>
              <p:nvPr/>
            </p:nvSpPr>
            <p:spPr>
              <a:xfrm>
                <a:off x="4598450" y="3145200"/>
                <a:ext cx="103425" cy="180150"/>
              </a:xfrm>
              <a:custGeom>
                <a:rect b="b" l="l" r="r" t="t"/>
                <a:pathLst>
                  <a:path extrusionOk="0" h="7206" w="4137">
                    <a:moveTo>
                      <a:pt x="3603" y="0"/>
                    </a:moveTo>
                    <a:lnTo>
                      <a:pt x="1" y="6838"/>
                    </a:lnTo>
                    <a:lnTo>
                      <a:pt x="1202" y="7205"/>
                    </a:lnTo>
                    <a:lnTo>
                      <a:pt x="4137" y="334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42"/>
              <p:cNvSpPr/>
              <p:nvPr/>
            </p:nvSpPr>
            <p:spPr>
              <a:xfrm>
                <a:off x="4269875" y="3041375"/>
                <a:ext cx="321100" cy="143600"/>
              </a:xfrm>
              <a:custGeom>
                <a:rect b="b" l="l" r="r" t="t"/>
                <a:pathLst>
                  <a:path extrusionOk="0" h="5744" w="12844">
                    <a:moveTo>
                      <a:pt x="152" y="0"/>
                    </a:moveTo>
                    <a:cubicBezTo>
                      <a:pt x="123" y="0"/>
                      <a:pt x="106" y="6"/>
                      <a:pt x="101" y="17"/>
                    </a:cubicBezTo>
                    <a:cubicBezTo>
                      <a:pt x="1" y="217"/>
                      <a:pt x="2770" y="1651"/>
                      <a:pt x="6272" y="3219"/>
                    </a:cubicBezTo>
                    <a:cubicBezTo>
                      <a:pt x="9474" y="4666"/>
                      <a:pt x="12221" y="5744"/>
                      <a:pt x="12678" y="5744"/>
                    </a:cubicBezTo>
                    <a:cubicBezTo>
                      <a:pt x="12716" y="5744"/>
                      <a:pt x="12738" y="5736"/>
                      <a:pt x="12743" y="5721"/>
                    </a:cubicBezTo>
                    <a:cubicBezTo>
                      <a:pt x="12843" y="5554"/>
                      <a:pt x="10075" y="4120"/>
                      <a:pt x="6572" y="2552"/>
                    </a:cubicBezTo>
                    <a:cubicBezTo>
                      <a:pt x="3305" y="1058"/>
                      <a:pt x="560" y="0"/>
                      <a:pt x="152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42"/>
              <p:cNvSpPr/>
              <p:nvPr/>
            </p:nvSpPr>
            <p:spPr>
              <a:xfrm>
                <a:off x="4345775" y="2941950"/>
                <a:ext cx="290225" cy="141300"/>
              </a:xfrm>
              <a:custGeom>
                <a:rect b="b" l="l" r="r" t="t"/>
                <a:pathLst>
                  <a:path extrusionOk="0" h="5652" w="11609">
                    <a:moveTo>
                      <a:pt x="170" y="1"/>
                    </a:moveTo>
                    <a:cubicBezTo>
                      <a:pt x="132" y="1"/>
                      <a:pt x="108" y="9"/>
                      <a:pt x="101" y="24"/>
                    </a:cubicBezTo>
                    <a:cubicBezTo>
                      <a:pt x="0" y="191"/>
                      <a:pt x="2502" y="1592"/>
                      <a:pt x="5638" y="3160"/>
                    </a:cubicBezTo>
                    <a:cubicBezTo>
                      <a:pt x="8532" y="4576"/>
                      <a:pt x="10999" y="5651"/>
                      <a:pt x="11441" y="5651"/>
                    </a:cubicBezTo>
                    <a:cubicBezTo>
                      <a:pt x="11478" y="5651"/>
                      <a:pt x="11501" y="5644"/>
                      <a:pt x="11509" y="5628"/>
                    </a:cubicBezTo>
                    <a:cubicBezTo>
                      <a:pt x="11609" y="5428"/>
                      <a:pt x="9107" y="4027"/>
                      <a:pt x="5971" y="2493"/>
                    </a:cubicBezTo>
                    <a:cubicBezTo>
                      <a:pt x="3053" y="1049"/>
                      <a:pt x="615" y="1"/>
                      <a:pt x="170" y="1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42"/>
              <p:cNvSpPr/>
              <p:nvPr/>
            </p:nvSpPr>
            <p:spPr>
              <a:xfrm>
                <a:off x="4241525" y="3162300"/>
                <a:ext cx="291075" cy="129650"/>
              </a:xfrm>
              <a:custGeom>
                <a:rect b="b" l="l" r="r" t="t"/>
                <a:pathLst>
                  <a:path extrusionOk="0" h="5186" w="11643">
                    <a:moveTo>
                      <a:pt x="146" y="0"/>
                    </a:moveTo>
                    <a:cubicBezTo>
                      <a:pt x="121" y="0"/>
                      <a:pt x="105" y="6"/>
                      <a:pt x="101" y="17"/>
                    </a:cubicBezTo>
                    <a:cubicBezTo>
                      <a:pt x="1" y="184"/>
                      <a:pt x="2436" y="1651"/>
                      <a:pt x="5638" y="3119"/>
                    </a:cubicBezTo>
                    <a:cubicBezTo>
                      <a:pt x="6405" y="3486"/>
                      <a:pt x="7173" y="3853"/>
                      <a:pt x="7873" y="4120"/>
                    </a:cubicBezTo>
                    <a:cubicBezTo>
                      <a:pt x="8607" y="4353"/>
                      <a:pt x="9241" y="4587"/>
                      <a:pt x="9808" y="4753"/>
                    </a:cubicBezTo>
                    <a:cubicBezTo>
                      <a:pt x="10673" y="5042"/>
                      <a:pt x="11291" y="5186"/>
                      <a:pt x="11532" y="5186"/>
                    </a:cubicBezTo>
                    <a:cubicBezTo>
                      <a:pt x="11598" y="5186"/>
                      <a:pt x="11635" y="5175"/>
                      <a:pt x="11642" y="5154"/>
                    </a:cubicBezTo>
                    <a:cubicBezTo>
                      <a:pt x="11642" y="5054"/>
                      <a:pt x="11009" y="4720"/>
                      <a:pt x="9975" y="4253"/>
                    </a:cubicBezTo>
                    <a:cubicBezTo>
                      <a:pt x="9441" y="4020"/>
                      <a:pt x="8840" y="3753"/>
                      <a:pt x="8140" y="3486"/>
                    </a:cubicBezTo>
                    <a:cubicBezTo>
                      <a:pt x="7439" y="3186"/>
                      <a:pt x="6706" y="2785"/>
                      <a:pt x="5938" y="2452"/>
                    </a:cubicBezTo>
                    <a:cubicBezTo>
                      <a:pt x="2978" y="1081"/>
                      <a:pt x="512" y="0"/>
                      <a:pt x="14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42"/>
              <p:cNvSpPr/>
              <p:nvPr/>
            </p:nvSpPr>
            <p:spPr>
              <a:xfrm>
                <a:off x="2376025" y="2105950"/>
                <a:ext cx="455350" cy="532250"/>
              </a:xfrm>
              <a:custGeom>
                <a:rect b="b" l="l" r="r" t="t"/>
                <a:pathLst>
                  <a:path extrusionOk="0" h="21290" w="18214">
                    <a:moveTo>
                      <a:pt x="13622" y="0"/>
                    </a:moveTo>
                    <a:cubicBezTo>
                      <a:pt x="10797" y="0"/>
                      <a:pt x="7255" y="1465"/>
                      <a:pt x="4771" y="7579"/>
                    </a:cubicBezTo>
                    <a:cubicBezTo>
                      <a:pt x="1" y="19354"/>
                      <a:pt x="9174" y="21289"/>
                      <a:pt x="9174" y="21289"/>
                    </a:cubicBezTo>
                    <a:cubicBezTo>
                      <a:pt x="13110" y="15051"/>
                      <a:pt x="16146" y="8313"/>
                      <a:pt x="18214" y="1241"/>
                    </a:cubicBezTo>
                    <a:cubicBezTo>
                      <a:pt x="18214" y="1241"/>
                      <a:pt x="16222" y="0"/>
                      <a:pt x="13622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42"/>
              <p:cNvSpPr/>
              <p:nvPr/>
            </p:nvSpPr>
            <p:spPr>
              <a:xfrm>
                <a:off x="2439425" y="1786725"/>
                <a:ext cx="624625" cy="1282600"/>
              </a:xfrm>
              <a:custGeom>
                <a:rect b="b" l="l" r="r" t="t"/>
                <a:pathLst>
                  <a:path extrusionOk="0" h="51304" w="24985">
                    <a:moveTo>
                      <a:pt x="24951" y="0"/>
                    </a:moveTo>
                    <a:lnTo>
                      <a:pt x="24951" y="0"/>
                    </a:lnTo>
                    <a:cubicBezTo>
                      <a:pt x="24651" y="701"/>
                      <a:pt x="24451" y="1435"/>
                      <a:pt x="24317" y="2202"/>
                    </a:cubicBezTo>
                    <a:lnTo>
                      <a:pt x="22883" y="8206"/>
                    </a:lnTo>
                    <a:lnTo>
                      <a:pt x="21582" y="12276"/>
                    </a:lnTo>
                    <a:lnTo>
                      <a:pt x="20882" y="14544"/>
                    </a:lnTo>
                    <a:cubicBezTo>
                      <a:pt x="20748" y="14911"/>
                      <a:pt x="20648" y="15311"/>
                      <a:pt x="20515" y="15712"/>
                    </a:cubicBezTo>
                    <a:cubicBezTo>
                      <a:pt x="20381" y="16112"/>
                      <a:pt x="20214" y="16479"/>
                      <a:pt x="20048" y="16912"/>
                    </a:cubicBezTo>
                    <a:lnTo>
                      <a:pt x="18046" y="21916"/>
                    </a:lnTo>
                    <a:lnTo>
                      <a:pt x="17546" y="23217"/>
                    </a:lnTo>
                    <a:cubicBezTo>
                      <a:pt x="17379" y="23684"/>
                      <a:pt x="17112" y="24118"/>
                      <a:pt x="16912" y="24518"/>
                    </a:cubicBezTo>
                    <a:cubicBezTo>
                      <a:pt x="16512" y="25385"/>
                      <a:pt x="16045" y="26286"/>
                      <a:pt x="15645" y="27186"/>
                    </a:cubicBezTo>
                    <a:lnTo>
                      <a:pt x="14344" y="29822"/>
                    </a:lnTo>
                    <a:cubicBezTo>
                      <a:pt x="14110" y="30289"/>
                      <a:pt x="13943" y="30689"/>
                      <a:pt x="13710" y="31123"/>
                    </a:cubicBezTo>
                    <a:lnTo>
                      <a:pt x="13009" y="32323"/>
                    </a:lnTo>
                    <a:lnTo>
                      <a:pt x="10241" y="36993"/>
                    </a:lnTo>
                    <a:cubicBezTo>
                      <a:pt x="10041" y="37394"/>
                      <a:pt x="9840" y="37761"/>
                      <a:pt x="9607" y="38094"/>
                    </a:cubicBezTo>
                    <a:cubicBezTo>
                      <a:pt x="9373" y="38461"/>
                      <a:pt x="9140" y="38795"/>
                      <a:pt x="8906" y="39128"/>
                    </a:cubicBezTo>
                    <a:lnTo>
                      <a:pt x="7572" y="41096"/>
                    </a:lnTo>
                    <a:lnTo>
                      <a:pt x="5170" y="44599"/>
                    </a:lnTo>
                    <a:cubicBezTo>
                      <a:pt x="3569" y="46634"/>
                      <a:pt x="2268" y="48268"/>
                      <a:pt x="1334" y="49469"/>
                    </a:cubicBezTo>
                    <a:cubicBezTo>
                      <a:pt x="834" y="50036"/>
                      <a:pt x="400" y="50637"/>
                      <a:pt x="0" y="51304"/>
                    </a:cubicBezTo>
                    <a:cubicBezTo>
                      <a:pt x="567" y="50803"/>
                      <a:pt x="1067" y="50236"/>
                      <a:pt x="1534" y="49636"/>
                    </a:cubicBezTo>
                    <a:cubicBezTo>
                      <a:pt x="2502" y="48535"/>
                      <a:pt x="3903" y="46934"/>
                      <a:pt x="5571" y="44933"/>
                    </a:cubicBezTo>
                    <a:lnTo>
                      <a:pt x="8072" y="41430"/>
                    </a:lnTo>
                    <a:lnTo>
                      <a:pt x="9440" y="39495"/>
                    </a:lnTo>
                    <a:lnTo>
                      <a:pt x="10174" y="38461"/>
                    </a:lnTo>
                    <a:cubicBezTo>
                      <a:pt x="10441" y="38128"/>
                      <a:pt x="10608" y="37727"/>
                      <a:pt x="10841" y="37360"/>
                    </a:cubicBezTo>
                    <a:lnTo>
                      <a:pt x="13610" y="32690"/>
                    </a:lnTo>
                    <a:cubicBezTo>
                      <a:pt x="13843" y="32290"/>
                      <a:pt x="14110" y="31856"/>
                      <a:pt x="14344" y="31456"/>
                    </a:cubicBezTo>
                    <a:cubicBezTo>
                      <a:pt x="14577" y="31056"/>
                      <a:pt x="14777" y="30589"/>
                      <a:pt x="15011" y="30155"/>
                    </a:cubicBezTo>
                    <a:lnTo>
                      <a:pt x="16278" y="27487"/>
                    </a:lnTo>
                    <a:lnTo>
                      <a:pt x="17579" y="24818"/>
                    </a:lnTo>
                    <a:cubicBezTo>
                      <a:pt x="17779" y="24384"/>
                      <a:pt x="18013" y="23951"/>
                      <a:pt x="18213" y="23517"/>
                    </a:cubicBezTo>
                    <a:cubicBezTo>
                      <a:pt x="18380" y="23084"/>
                      <a:pt x="18547" y="22617"/>
                      <a:pt x="18713" y="22183"/>
                    </a:cubicBezTo>
                    <a:lnTo>
                      <a:pt x="20681" y="17113"/>
                    </a:lnTo>
                    <a:cubicBezTo>
                      <a:pt x="20848" y="16712"/>
                      <a:pt x="21015" y="16345"/>
                      <a:pt x="21148" y="15912"/>
                    </a:cubicBezTo>
                    <a:lnTo>
                      <a:pt x="21482" y="14711"/>
                    </a:lnTo>
                    <a:cubicBezTo>
                      <a:pt x="21716" y="13944"/>
                      <a:pt x="21949" y="13176"/>
                      <a:pt x="22183" y="12443"/>
                    </a:cubicBezTo>
                    <a:lnTo>
                      <a:pt x="23383" y="8306"/>
                    </a:lnTo>
                    <a:cubicBezTo>
                      <a:pt x="23950" y="5738"/>
                      <a:pt x="24351" y="3670"/>
                      <a:pt x="24618" y="2235"/>
                    </a:cubicBezTo>
                    <a:cubicBezTo>
                      <a:pt x="24884" y="801"/>
                      <a:pt x="24985" y="0"/>
                      <a:pt x="2495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42"/>
              <p:cNvSpPr/>
              <p:nvPr/>
            </p:nvSpPr>
            <p:spPr>
              <a:xfrm>
                <a:off x="3470150" y="3525500"/>
                <a:ext cx="491200" cy="445025"/>
              </a:xfrm>
              <a:custGeom>
                <a:rect b="b" l="l" r="r" t="t"/>
                <a:pathLst>
                  <a:path extrusionOk="0" h="17801" w="19648">
                    <a:moveTo>
                      <a:pt x="15103" y="0"/>
                    </a:moveTo>
                    <a:cubicBezTo>
                      <a:pt x="14904" y="0"/>
                      <a:pt x="14697" y="11"/>
                      <a:pt x="14477" y="32"/>
                    </a:cubicBezTo>
                    <a:cubicBezTo>
                      <a:pt x="14144" y="32"/>
                      <a:pt x="15011" y="3568"/>
                      <a:pt x="6605" y="8405"/>
                    </a:cubicBezTo>
                    <a:cubicBezTo>
                      <a:pt x="1602" y="11274"/>
                      <a:pt x="0" y="11941"/>
                      <a:pt x="0" y="11941"/>
                    </a:cubicBezTo>
                    <a:cubicBezTo>
                      <a:pt x="801" y="13375"/>
                      <a:pt x="1602" y="14876"/>
                      <a:pt x="2769" y="16011"/>
                    </a:cubicBezTo>
                    <a:cubicBezTo>
                      <a:pt x="3833" y="17044"/>
                      <a:pt x="5257" y="17801"/>
                      <a:pt x="6763" y="17801"/>
                    </a:cubicBezTo>
                    <a:cubicBezTo>
                      <a:pt x="6910" y="17801"/>
                      <a:pt x="7058" y="17793"/>
                      <a:pt x="7206" y="17779"/>
                    </a:cubicBezTo>
                    <a:cubicBezTo>
                      <a:pt x="8873" y="17612"/>
                      <a:pt x="10408" y="16244"/>
                      <a:pt x="10408" y="14610"/>
                    </a:cubicBezTo>
                    <a:cubicBezTo>
                      <a:pt x="10695" y="14825"/>
                      <a:pt x="11033" y="14920"/>
                      <a:pt x="11377" y="14920"/>
                    </a:cubicBezTo>
                    <a:cubicBezTo>
                      <a:pt x="11996" y="14920"/>
                      <a:pt x="12636" y="14614"/>
                      <a:pt x="13043" y="14143"/>
                    </a:cubicBezTo>
                    <a:cubicBezTo>
                      <a:pt x="13710" y="13409"/>
                      <a:pt x="13910" y="12375"/>
                      <a:pt x="13977" y="11407"/>
                    </a:cubicBezTo>
                    <a:cubicBezTo>
                      <a:pt x="14303" y="11601"/>
                      <a:pt x="14670" y="11689"/>
                      <a:pt x="15042" y="11689"/>
                    </a:cubicBezTo>
                    <a:cubicBezTo>
                      <a:pt x="15887" y="11689"/>
                      <a:pt x="16760" y="11235"/>
                      <a:pt x="17246" y="10540"/>
                    </a:cubicBezTo>
                    <a:cubicBezTo>
                      <a:pt x="17913" y="9439"/>
                      <a:pt x="18080" y="8138"/>
                      <a:pt x="17680" y="6971"/>
                    </a:cubicBezTo>
                    <a:cubicBezTo>
                      <a:pt x="17279" y="5770"/>
                      <a:pt x="16679" y="4669"/>
                      <a:pt x="15945" y="3668"/>
                    </a:cubicBezTo>
                    <a:lnTo>
                      <a:pt x="15945" y="3668"/>
                    </a:lnTo>
                    <a:cubicBezTo>
                      <a:pt x="16272" y="3695"/>
                      <a:pt x="16605" y="3721"/>
                      <a:pt x="16932" y="3721"/>
                    </a:cubicBezTo>
                    <a:cubicBezTo>
                      <a:pt x="17439" y="3721"/>
                      <a:pt x="17934" y="3658"/>
                      <a:pt x="18380" y="3435"/>
                    </a:cubicBezTo>
                    <a:cubicBezTo>
                      <a:pt x="19114" y="3068"/>
                      <a:pt x="19648" y="2067"/>
                      <a:pt x="19181" y="1367"/>
                    </a:cubicBezTo>
                    <a:cubicBezTo>
                      <a:pt x="18881" y="1000"/>
                      <a:pt x="18480" y="733"/>
                      <a:pt x="17980" y="600"/>
                    </a:cubicBezTo>
                    <a:cubicBezTo>
                      <a:pt x="16921" y="265"/>
                      <a:pt x="16117" y="0"/>
                      <a:pt x="1510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42"/>
              <p:cNvSpPr/>
              <p:nvPr/>
            </p:nvSpPr>
            <p:spPr>
              <a:xfrm>
                <a:off x="3729500" y="3946575"/>
                <a:ext cx="213500" cy="106825"/>
              </a:xfrm>
              <a:custGeom>
                <a:rect b="b" l="l" r="r" t="t"/>
                <a:pathLst>
                  <a:path extrusionOk="0" h="4273" w="8540">
                    <a:moveTo>
                      <a:pt x="6965" y="1"/>
                    </a:moveTo>
                    <a:cubicBezTo>
                      <a:pt x="4569" y="1"/>
                      <a:pt x="2280" y="1097"/>
                      <a:pt x="768" y="3004"/>
                    </a:cubicBezTo>
                    <a:cubicBezTo>
                      <a:pt x="568" y="3304"/>
                      <a:pt x="367" y="3604"/>
                      <a:pt x="167" y="3904"/>
                    </a:cubicBezTo>
                    <a:cubicBezTo>
                      <a:pt x="101" y="4038"/>
                      <a:pt x="34" y="4138"/>
                      <a:pt x="1" y="4271"/>
                    </a:cubicBezTo>
                    <a:cubicBezTo>
                      <a:pt x="3" y="4272"/>
                      <a:pt x="5" y="4273"/>
                      <a:pt x="7" y="4273"/>
                    </a:cubicBezTo>
                    <a:cubicBezTo>
                      <a:pt x="82" y="4273"/>
                      <a:pt x="320" y="3782"/>
                      <a:pt x="901" y="3104"/>
                    </a:cubicBezTo>
                    <a:cubicBezTo>
                      <a:pt x="2436" y="1269"/>
                      <a:pt x="4704" y="202"/>
                      <a:pt x="7072" y="135"/>
                    </a:cubicBezTo>
                    <a:cubicBezTo>
                      <a:pt x="7178" y="131"/>
                      <a:pt x="7278" y="130"/>
                      <a:pt x="7373" y="130"/>
                    </a:cubicBezTo>
                    <a:cubicBezTo>
                      <a:pt x="8025" y="130"/>
                      <a:pt x="8428" y="207"/>
                      <a:pt x="8520" y="207"/>
                    </a:cubicBezTo>
                    <a:cubicBezTo>
                      <a:pt x="8533" y="207"/>
                      <a:pt x="8540" y="205"/>
                      <a:pt x="8540" y="202"/>
                    </a:cubicBezTo>
                    <a:cubicBezTo>
                      <a:pt x="8440" y="135"/>
                      <a:pt x="8306" y="102"/>
                      <a:pt x="8173" y="102"/>
                    </a:cubicBezTo>
                    <a:cubicBezTo>
                      <a:pt x="7806" y="35"/>
                      <a:pt x="7439" y="2"/>
                      <a:pt x="7072" y="2"/>
                    </a:cubicBezTo>
                    <a:cubicBezTo>
                      <a:pt x="7036" y="1"/>
                      <a:pt x="7001" y="1"/>
                      <a:pt x="696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42"/>
              <p:cNvSpPr/>
              <p:nvPr/>
            </p:nvSpPr>
            <p:spPr>
              <a:xfrm>
                <a:off x="3483500" y="3582175"/>
                <a:ext cx="405300" cy="334825"/>
              </a:xfrm>
              <a:custGeom>
                <a:rect b="b" l="l" r="r" t="t"/>
                <a:pathLst>
                  <a:path extrusionOk="0" h="13393" w="16212">
                    <a:moveTo>
                      <a:pt x="9740" y="0"/>
                    </a:moveTo>
                    <a:cubicBezTo>
                      <a:pt x="9007" y="0"/>
                      <a:pt x="8073" y="134"/>
                      <a:pt x="7639" y="768"/>
                    </a:cubicBezTo>
                    <a:cubicBezTo>
                      <a:pt x="7172" y="1401"/>
                      <a:pt x="6972" y="2202"/>
                      <a:pt x="7072" y="2969"/>
                    </a:cubicBezTo>
                    <a:cubicBezTo>
                      <a:pt x="7072" y="2969"/>
                      <a:pt x="6276" y="2564"/>
                      <a:pt x="5312" y="2564"/>
                    </a:cubicBezTo>
                    <a:cubicBezTo>
                      <a:pt x="4814" y="2564"/>
                      <a:pt x="4270" y="2673"/>
                      <a:pt x="3770" y="3003"/>
                    </a:cubicBezTo>
                    <a:cubicBezTo>
                      <a:pt x="2869" y="3636"/>
                      <a:pt x="2202" y="4570"/>
                      <a:pt x="1935" y="5671"/>
                    </a:cubicBezTo>
                    <a:lnTo>
                      <a:pt x="0" y="7406"/>
                    </a:lnTo>
                    <a:cubicBezTo>
                      <a:pt x="1368" y="8707"/>
                      <a:pt x="2268" y="10174"/>
                      <a:pt x="3703" y="11475"/>
                    </a:cubicBezTo>
                    <a:cubicBezTo>
                      <a:pt x="4337" y="12076"/>
                      <a:pt x="5371" y="13177"/>
                      <a:pt x="6205" y="13343"/>
                    </a:cubicBezTo>
                    <a:cubicBezTo>
                      <a:pt x="6398" y="13374"/>
                      <a:pt x="6579" y="13393"/>
                      <a:pt x="6747" y="13393"/>
                    </a:cubicBezTo>
                    <a:cubicBezTo>
                      <a:pt x="7303" y="13393"/>
                      <a:pt x="7716" y="13191"/>
                      <a:pt x="7973" y="12576"/>
                    </a:cubicBezTo>
                    <a:cubicBezTo>
                      <a:pt x="8239" y="11909"/>
                      <a:pt x="7739" y="11008"/>
                      <a:pt x="7405" y="10475"/>
                    </a:cubicBezTo>
                    <a:cubicBezTo>
                      <a:pt x="6505" y="9074"/>
                      <a:pt x="5638" y="7939"/>
                      <a:pt x="4970" y="6839"/>
                    </a:cubicBezTo>
                    <a:cubicBezTo>
                      <a:pt x="4750" y="6507"/>
                      <a:pt x="4850" y="6337"/>
                      <a:pt x="4992" y="6337"/>
                    </a:cubicBezTo>
                    <a:cubicBezTo>
                      <a:pt x="5064" y="6337"/>
                      <a:pt x="5148" y="6381"/>
                      <a:pt x="5204" y="6472"/>
                    </a:cubicBezTo>
                    <a:cubicBezTo>
                      <a:pt x="5838" y="7139"/>
                      <a:pt x="6838" y="7706"/>
                      <a:pt x="7405" y="8473"/>
                    </a:cubicBezTo>
                    <a:cubicBezTo>
                      <a:pt x="8099" y="9341"/>
                      <a:pt x="8292" y="10459"/>
                      <a:pt x="9700" y="10459"/>
                    </a:cubicBezTo>
                    <a:cubicBezTo>
                      <a:pt x="9916" y="10459"/>
                      <a:pt x="10161" y="10432"/>
                      <a:pt x="10441" y="10375"/>
                    </a:cubicBezTo>
                    <a:cubicBezTo>
                      <a:pt x="10708" y="10341"/>
                      <a:pt x="10975" y="10208"/>
                      <a:pt x="11208" y="10041"/>
                    </a:cubicBezTo>
                    <a:cubicBezTo>
                      <a:pt x="12009" y="9441"/>
                      <a:pt x="12042" y="8373"/>
                      <a:pt x="11709" y="7539"/>
                    </a:cubicBezTo>
                    <a:cubicBezTo>
                      <a:pt x="11439" y="6970"/>
                      <a:pt x="11089" y="6428"/>
                      <a:pt x="10682" y="5961"/>
                    </a:cubicBezTo>
                    <a:lnTo>
                      <a:pt x="10682" y="5961"/>
                    </a:lnTo>
                    <a:cubicBezTo>
                      <a:pt x="11543" y="6914"/>
                      <a:pt x="12482" y="7878"/>
                      <a:pt x="13810" y="7973"/>
                    </a:cubicBezTo>
                    <a:cubicBezTo>
                      <a:pt x="13890" y="7982"/>
                      <a:pt x="13969" y="7987"/>
                      <a:pt x="14048" y="7987"/>
                    </a:cubicBezTo>
                    <a:cubicBezTo>
                      <a:pt x="14793" y="7987"/>
                      <a:pt x="15480" y="7569"/>
                      <a:pt x="15811" y="6905"/>
                    </a:cubicBezTo>
                    <a:cubicBezTo>
                      <a:pt x="16212" y="5938"/>
                      <a:pt x="15611" y="5037"/>
                      <a:pt x="15011" y="4304"/>
                    </a:cubicBezTo>
                    <a:cubicBezTo>
                      <a:pt x="13943" y="2969"/>
                      <a:pt x="12743" y="1735"/>
                      <a:pt x="11475" y="634"/>
                    </a:cubicBezTo>
                    <a:cubicBezTo>
                      <a:pt x="10975" y="234"/>
                      <a:pt x="10374" y="34"/>
                      <a:pt x="974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42"/>
              <p:cNvSpPr/>
              <p:nvPr/>
            </p:nvSpPr>
            <p:spPr>
              <a:xfrm>
                <a:off x="3710325" y="3472600"/>
                <a:ext cx="273275" cy="143800"/>
              </a:xfrm>
              <a:custGeom>
                <a:rect b="b" l="l" r="r" t="t"/>
                <a:pathLst>
                  <a:path extrusionOk="0" h="5752" w="10931">
                    <a:moveTo>
                      <a:pt x="2862" y="1"/>
                    </a:moveTo>
                    <a:cubicBezTo>
                      <a:pt x="2309" y="1"/>
                      <a:pt x="1857" y="47"/>
                      <a:pt x="1568" y="147"/>
                    </a:cubicBezTo>
                    <a:cubicBezTo>
                      <a:pt x="1168" y="280"/>
                      <a:pt x="768" y="881"/>
                      <a:pt x="434" y="1481"/>
                    </a:cubicBezTo>
                    <a:cubicBezTo>
                      <a:pt x="0" y="2315"/>
                      <a:pt x="100" y="3283"/>
                      <a:pt x="701" y="3983"/>
                    </a:cubicBezTo>
                    <a:lnTo>
                      <a:pt x="3236" y="5751"/>
                    </a:lnTo>
                    <a:lnTo>
                      <a:pt x="4237" y="4250"/>
                    </a:lnTo>
                    <a:cubicBezTo>
                      <a:pt x="4237" y="4250"/>
                      <a:pt x="5371" y="4383"/>
                      <a:pt x="6105" y="4483"/>
                    </a:cubicBezTo>
                    <a:cubicBezTo>
                      <a:pt x="7028" y="4617"/>
                      <a:pt x="7773" y="4682"/>
                      <a:pt x="8375" y="4682"/>
                    </a:cubicBezTo>
                    <a:cubicBezTo>
                      <a:pt x="10469" y="4682"/>
                      <a:pt x="10823" y="3904"/>
                      <a:pt x="10875" y="2582"/>
                    </a:cubicBezTo>
                    <a:cubicBezTo>
                      <a:pt x="10930" y="1164"/>
                      <a:pt x="5631" y="1"/>
                      <a:pt x="2862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42"/>
              <p:cNvSpPr/>
              <p:nvPr/>
            </p:nvSpPr>
            <p:spPr>
              <a:xfrm>
                <a:off x="3656950" y="3654725"/>
                <a:ext cx="105100" cy="95100"/>
              </a:xfrm>
              <a:custGeom>
                <a:rect b="b" l="l" r="r" t="t"/>
                <a:pathLst>
                  <a:path extrusionOk="0" h="3804" w="4204">
                    <a:moveTo>
                      <a:pt x="0" y="1"/>
                    </a:moveTo>
                    <a:lnTo>
                      <a:pt x="0" y="1"/>
                    </a:lnTo>
                    <a:cubicBezTo>
                      <a:pt x="1735" y="834"/>
                      <a:pt x="3203" y="2169"/>
                      <a:pt x="4203" y="3803"/>
                    </a:cubicBezTo>
                    <a:cubicBezTo>
                      <a:pt x="4137" y="3536"/>
                      <a:pt x="4003" y="3270"/>
                      <a:pt x="3837" y="3036"/>
                    </a:cubicBezTo>
                    <a:cubicBezTo>
                      <a:pt x="3103" y="1835"/>
                      <a:pt x="2069" y="868"/>
                      <a:pt x="801" y="267"/>
                    </a:cubicBezTo>
                    <a:cubicBezTo>
                      <a:pt x="568" y="134"/>
                      <a:pt x="301" y="34"/>
                      <a:pt x="0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42"/>
              <p:cNvSpPr/>
              <p:nvPr/>
            </p:nvSpPr>
            <p:spPr>
              <a:xfrm>
                <a:off x="3731175" y="3582450"/>
                <a:ext cx="64225" cy="37325"/>
              </a:xfrm>
              <a:custGeom>
                <a:rect b="b" l="l" r="r" t="t"/>
                <a:pathLst>
                  <a:path extrusionOk="0" h="1493" w="2569">
                    <a:moveTo>
                      <a:pt x="94" y="1"/>
                    </a:moveTo>
                    <a:cubicBezTo>
                      <a:pt x="35" y="1"/>
                      <a:pt x="0" y="9"/>
                      <a:pt x="0" y="23"/>
                    </a:cubicBezTo>
                    <a:cubicBezTo>
                      <a:pt x="0" y="56"/>
                      <a:pt x="167" y="89"/>
                      <a:pt x="401" y="190"/>
                    </a:cubicBezTo>
                    <a:cubicBezTo>
                      <a:pt x="701" y="356"/>
                      <a:pt x="1001" y="523"/>
                      <a:pt x="1301" y="690"/>
                    </a:cubicBezTo>
                    <a:cubicBezTo>
                      <a:pt x="1942" y="1107"/>
                      <a:pt x="2460" y="1492"/>
                      <a:pt x="2529" y="1492"/>
                    </a:cubicBezTo>
                    <a:cubicBezTo>
                      <a:pt x="2532" y="1492"/>
                      <a:pt x="2534" y="1492"/>
                      <a:pt x="2535" y="1490"/>
                    </a:cubicBezTo>
                    <a:cubicBezTo>
                      <a:pt x="2569" y="1457"/>
                      <a:pt x="2102" y="957"/>
                      <a:pt x="1401" y="523"/>
                    </a:cubicBezTo>
                    <a:cubicBezTo>
                      <a:pt x="1101" y="323"/>
                      <a:pt x="801" y="156"/>
                      <a:pt x="467" y="56"/>
                    </a:cubicBezTo>
                    <a:cubicBezTo>
                      <a:pt x="311" y="17"/>
                      <a:pt x="178" y="1"/>
                      <a:pt x="94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42"/>
              <p:cNvSpPr/>
              <p:nvPr/>
            </p:nvSpPr>
            <p:spPr>
              <a:xfrm>
                <a:off x="3758700" y="3554650"/>
                <a:ext cx="67550" cy="26175"/>
              </a:xfrm>
              <a:custGeom>
                <a:rect b="b" l="l" r="r" t="t"/>
                <a:pathLst>
                  <a:path extrusionOk="0" h="1047" w="2702">
                    <a:moveTo>
                      <a:pt x="33" y="1"/>
                    </a:moveTo>
                    <a:cubicBezTo>
                      <a:pt x="0" y="34"/>
                      <a:pt x="100" y="167"/>
                      <a:pt x="300" y="368"/>
                    </a:cubicBezTo>
                    <a:cubicBezTo>
                      <a:pt x="567" y="568"/>
                      <a:pt x="901" y="768"/>
                      <a:pt x="1234" y="868"/>
                    </a:cubicBezTo>
                    <a:cubicBezTo>
                      <a:pt x="1596" y="997"/>
                      <a:pt x="1978" y="1046"/>
                      <a:pt x="2365" y="1046"/>
                    </a:cubicBezTo>
                    <a:cubicBezTo>
                      <a:pt x="2477" y="1046"/>
                      <a:pt x="2590" y="1042"/>
                      <a:pt x="2702" y="1035"/>
                    </a:cubicBezTo>
                    <a:cubicBezTo>
                      <a:pt x="2235" y="868"/>
                      <a:pt x="1768" y="734"/>
                      <a:pt x="1301" y="634"/>
                    </a:cubicBezTo>
                    <a:cubicBezTo>
                      <a:pt x="834" y="468"/>
                      <a:pt x="434" y="267"/>
                      <a:pt x="33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42"/>
              <p:cNvSpPr/>
              <p:nvPr/>
            </p:nvSpPr>
            <p:spPr>
              <a:xfrm>
                <a:off x="3489325" y="3707175"/>
                <a:ext cx="151800" cy="95175"/>
              </a:xfrm>
              <a:custGeom>
                <a:rect b="b" l="l" r="r" t="t"/>
                <a:pathLst>
                  <a:path extrusionOk="0" h="3807" w="6072">
                    <a:moveTo>
                      <a:pt x="1550" y="1"/>
                    </a:moveTo>
                    <a:cubicBezTo>
                      <a:pt x="1378" y="1"/>
                      <a:pt x="1206" y="13"/>
                      <a:pt x="1035" y="37"/>
                    </a:cubicBezTo>
                    <a:cubicBezTo>
                      <a:pt x="735" y="104"/>
                      <a:pt x="468" y="204"/>
                      <a:pt x="234" y="371"/>
                    </a:cubicBezTo>
                    <a:cubicBezTo>
                      <a:pt x="67" y="471"/>
                      <a:pt x="1" y="538"/>
                      <a:pt x="1" y="538"/>
                    </a:cubicBezTo>
                    <a:cubicBezTo>
                      <a:pt x="334" y="404"/>
                      <a:pt x="701" y="271"/>
                      <a:pt x="1068" y="204"/>
                    </a:cubicBezTo>
                    <a:cubicBezTo>
                      <a:pt x="1199" y="189"/>
                      <a:pt x="1332" y="182"/>
                      <a:pt x="1465" y="182"/>
                    </a:cubicBezTo>
                    <a:cubicBezTo>
                      <a:pt x="2212" y="182"/>
                      <a:pt x="2975" y="418"/>
                      <a:pt x="3570" y="871"/>
                    </a:cubicBezTo>
                    <a:cubicBezTo>
                      <a:pt x="4270" y="1438"/>
                      <a:pt x="4871" y="2139"/>
                      <a:pt x="5371" y="2906"/>
                    </a:cubicBezTo>
                    <a:cubicBezTo>
                      <a:pt x="5571" y="3240"/>
                      <a:pt x="5805" y="3540"/>
                      <a:pt x="6072" y="3807"/>
                    </a:cubicBezTo>
                    <a:cubicBezTo>
                      <a:pt x="5905" y="3473"/>
                      <a:pt x="5705" y="3140"/>
                      <a:pt x="5505" y="2806"/>
                    </a:cubicBezTo>
                    <a:cubicBezTo>
                      <a:pt x="5038" y="2005"/>
                      <a:pt x="4437" y="1272"/>
                      <a:pt x="3703" y="705"/>
                    </a:cubicBezTo>
                    <a:cubicBezTo>
                      <a:pt x="3077" y="241"/>
                      <a:pt x="2317" y="1"/>
                      <a:pt x="1550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42"/>
              <p:cNvSpPr/>
              <p:nvPr/>
            </p:nvSpPr>
            <p:spPr>
              <a:xfrm>
                <a:off x="3630275" y="4224300"/>
                <a:ext cx="156800" cy="17525"/>
              </a:xfrm>
              <a:custGeom>
                <a:rect b="b" l="l" r="r" t="t"/>
                <a:pathLst>
                  <a:path extrusionOk="0" h="701" w="6272">
                    <a:moveTo>
                      <a:pt x="6271" y="0"/>
                    </a:moveTo>
                    <a:cubicBezTo>
                      <a:pt x="5204" y="0"/>
                      <a:pt x="4170" y="101"/>
                      <a:pt x="3136" y="234"/>
                    </a:cubicBezTo>
                    <a:cubicBezTo>
                      <a:pt x="2068" y="334"/>
                      <a:pt x="1034" y="467"/>
                      <a:pt x="0" y="701"/>
                    </a:cubicBezTo>
                    <a:cubicBezTo>
                      <a:pt x="1034" y="668"/>
                      <a:pt x="2102" y="601"/>
                      <a:pt x="3136" y="467"/>
                    </a:cubicBezTo>
                    <a:cubicBezTo>
                      <a:pt x="4203" y="367"/>
                      <a:pt x="5237" y="234"/>
                      <a:pt x="6271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01" name="Google Shape;1001;p42"/>
            <p:cNvSpPr/>
            <p:nvPr/>
          </p:nvSpPr>
          <p:spPr>
            <a:xfrm>
              <a:off x="7952875" y="2325750"/>
              <a:ext cx="94200" cy="94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2"/>
            <p:cNvSpPr/>
            <p:nvPr/>
          </p:nvSpPr>
          <p:spPr>
            <a:xfrm>
              <a:off x="4899250" y="775750"/>
              <a:ext cx="155700" cy="155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2"/>
            <p:cNvSpPr/>
            <p:nvPr/>
          </p:nvSpPr>
          <p:spPr>
            <a:xfrm>
              <a:off x="5477900" y="3066200"/>
              <a:ext cx="52200" cy="52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2"/>
            <p:cNvSpPr/>
            <p:nvPr/>
          </p:nvSpPr>
          <p:spPr>
            <a:xfrm>
              <a:off x="5054950" y="2053575"/>
              <a:ext cx="52200" cy="52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2"/>
            <p:cNvSpPr/>
            <p:nvPr/>
          </p:nvSpPr>
          <p:spPr>
            <a:xfrm>
              <a:off x="7840675" y="827500"/>
              <a:ext cx="52200" cy="52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2"/>
            <p:cNvSpPr/>
            <p:nvPr/>
          </p:nvSpPr>
          <p:spPr>
            <a:xfrm>
              <a:off x="7922125" y="884725"/>
              <a:ext cx="155700" cy="1557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7" name="Google Shape;1007;p42"/>
          <p:cNvSpPr/>
          <p:nvPr/>
        </p:nvSpPr>
        <p:spPr>
          <a:xfrm>
            <a:off x="7856103" y="1861545"/>
            <a:ext cx="302061" cy="207745"/>
          </a:xfrm>
          <a:custGeom>
            <a:rect b="b" l="l" r="r" t="t"/>
            <a:pathLst>
              <a:path extrusionOk="0" h="7725" w="9507">
                <a:moveTo>
                  <a:pt x="6577" y="0"/>
                </a:moveTo>
                <a:cubicBezTo>
                  <a:pt x="5423" y="0"/>
                  <a:pt x="4310" y="1068"/>
                  <a:pt x="4637" y="2446"/>
                </a:cubicBezTo>
                <a:cubicBezTo>
                  <a:pt x="3069" y="2346"/>
                  <a:pt x="1635" y="1613"/>
                  <a:pt x="634" y="378"/>
                </a:cubicBezTo>
                <a:lnTo>
                  <a:pt x="634" y="378"/>
                </a:lnTo>
                <a:cubicBezTo>
                  <a:pt x="133" y="1279"/>
                  <a:pt x="400" y="2413"/>
                  <a:pt x="1234" y="2980"/>
                </a:cubicBezTo>
                <a:cubicBezTo>
                  <a:pt x="934" y="2980"/>
                  <a:pt x="634" y="2913"/>
                  <a:pt x="367" y="2747"/>
                </a:cubicBezTo>
                <a:lnTo>
                  <a:pt x="367" y="2747"/>
                </a:lnTo>
                <a:cubicBezTo>
                  <a:pt x="334" y="3681"/>
                  <a:pt x="1001" y="4515"/>
                  <a:pt x="1935" y="4681"/>
                </a:cubicBezTo>
                <a:cubicBezTo>
                  <a:pt x="1749" y="4723"/>
                  <a:pt x="1564" y="4751"/>
                  <a:pt x="1378" y="4751"/>
                </a:cubicBezTo>
                <a:cubicBezTo>
                  <a:pt x="1263" y="4751"/>
                  <a:pt x="1149" y="4740"/>
                  <a:pt x="1034" y="4715"/>
                </a:cubicBezTo>
                <a:lnTo>
                  <a:pt x="1034" y="4715"/>
                </a:lnTo>
                <a:cubicBezTo>
                  <a:pt x="1301" y="5515"/>
                  <a:pt x="2035" y="6049"/>
                  <a:pt x="2869" y="6082"/>
                </a:cubicBezTo>
                <a:cubicBezTo>
                  <a:pt x="2166" y="6588"/>
                  <a:pt x="1346" y="6881"/>
                  <a:pt x="486" y="6881"/>
                </a:cubicBezTo>
                <a:cubicBezTo>
                  <a:pt x="325" y="6881"/>
                  <a:pt x="163" y="6871"/>
                  <a:pt x="0" y="6850"/>
                </a:cubicBezTo>
                <a:lnTo>
                  <a:pt x="0" y="6850"/>
                </a:lnTo>
                <a:cubicBezTo>
                  <a:pt x="953" y="7452"/>
                  <a:pt x="1978" y="7725"/>
                  <a:pt x="2975" y="7725"/>
                </a:cubicBezTo>
                <a:cubicBezTo>
                  <a:pt x="5955" y="7725"/>
                  <a:pt x="8689" y="5287"/>
                  <a:pt x="8539" y="1913"/>
                </a:cubicBezTo>
                <a:cubicBezTo>
                  <a:pt x="8906" y="1646"/>
                  <a:pt x="9240" y="1312"/>
                  <a:pt x="9507" y="945"/>
                </a:cubicBezTo>
                <a:lnTo>
                  <a:pt x="9507" y="945"/>
                </a:lnTo>
                <a:cubicBezTo>
                  <a:pt x="9140" y="1079"/>
                  <a:pt x="8740" y="1179"/>
                  <a:pt x="8373" y="1246"/>
                </a:cubicBezTo>
                <a:cubicBezTo>
                  <a:pt x="8773" y="1012"/>
                  <a:pt x="9073" y="612"/>
                  <a:pt x="9240" y="178"/>
                </a:cubicBezTo>
                <a:lnTo>
                  <a:pt x="9240" y="178"/>
                </a:lnTo>
                <a:cubicBezTo>
                  <a:pt x="8840" y="412"/>
                  <a:pt x="8439" y="578"/>
                  <a:pt x="7972" y="645"/>
                </a:cubicBezTo>
                <a:cubicBezTo>
                  <a:pt x="7573" y="196"/>
                  <a:pt x="7071" y="0"/>
                  <a:pt x="657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42"/>
          <p:cNvSpPr/>
          <p:nvPr/>
        </p:nvSpPr>
        <p:spPr>
          <a:xfrm rot="1793554">
            <a:off x="8314074" y="2774746"/>
            <a:ext cx="247034" cy="207001"/>
          </a:xfrm>
          <a:custGeom>
            <a:rect b="b" l="l" r="r" t="t"/>
            <a:pathLst>
              <a:path extrusionOk="0" h="7725" w="9507">
                <a:moveTo>
                  <a:pt x="6577" y="0"/>
                </a:moveTo>
                <a:cubicBezTo>
                  <a:pt x="5423" y="0"/>
                  <a:pt x="4310" y="1068"/>
                  <a:pt x="4637" y="2446"/>
                </a:cubicBezTo>
                <a:cubicBezTo>
                  <a:pt x="3069" y="2346"/>
                  <a:pt x="1635" y="1613"/>
                  <a:pt x="634" y="378"/>
                </a:cubicBezTo>
                <a:lnTo>
                  <a:pt x="634" y="378"/>
                </a:lnTo>
                <a:cubicBezTo>
                  <a:pt x="133" y="1279"/>
                  <a:pt x="400" y="2413"/>
                  <a:pt x="1234" y="2980"/>
                </a:cubicBezTo>
                <a:cubicBezTo>
                  <a:pt x="934" y="2980"/>
                  <a:pt x="634" y="2913"/>
                  <a:pt x="367" y="2747"/>
                </a:cubicBezTo>
                <a:lnTo>
                  <a:pt x="367" y="2747"/>
                </a:lnTo>
                <a:cubicBezTo>
                  <a:pt x="334" y="3681"/>
                  <a:pt x="1001" y="4515"/>
                  <a:pt x="1935" y="4681"/>
                </a:cubicBezTo>
                <a:cubicBezTo>
                  <a:pt x="1749" y="4723"/>
                  <a:pt x="1564" y="4751"/>
                  <a:pt x="1378" y="4751"/>
                </a:cubicBezTo>
                <a:cubicBezTo>
                  <a:pt x="1263" y="4751"/>
                  <a:pt x="1149" y="4740"/>
                  <a:pt x="1034" y="4715"/>
                </a:cubicBezTo>
                <a:lnTo>
                  <a:pt x="1034" y="4715"/>
                </a:lnTo>
                <a:cubicBezTo>
                  <a:pt x="1301" y="5515"/>
                  <a:pt x="2035" y="6049"/>
                  <a:pt x="2869" y="6082"/>
                </a:cubicBezTo>
                <a:cubicBezTo>
                  <a:pt x="2166" y="6588"/>
                  <a:pt x="1346" y="6881"/>
                  <a:pt x="486" y="6881"/>
                </a:cubicBezTo>
                <a:cubicBezTo>
                  <a:pt x="325" y="6881"/>
                  <a:pt x="163" y="6871"/>
                  <a:pt x="0" y="6850"/>
                </a:cubicBezTo>
                <a:lnTo>
                  <a:pt x="0" y="6850"/>
                </a:lnTo>
                <a:cubicBezTo>
                  <a:pt x="953" y="7452"/>
                  <a:pt x="1978" y="7725"/>
                  <a:pt x="2975" y="7725"/>
                </a:cubicBezTo>
                <a:cubicBezTo>
                  <a:pt x="5955" y="7725"/>
                  <a:pt x="8689" y="5287"/>
                  <a:pt x="8539" y="1913"/>
                </a:cubicBezTo>
                <a:cubicBezTo>
                  <a:pt x="8906" y="1646"/>
                  <a:pt x="9240" y="1312"/>
                  <a:pt x="9507" y="945"/>
                </a:cubicBezTo>
                <a:lnTo>
                  <a:pt x="9507" y="945"/>
                </a:lnTo>
                <a:cubicBezTo>
                  <a:pt x="9140" y="1079"/>
                  <a:pt x="8740" y="1179"/>
                  <a:pt x="8373" y="1246"/>
                </a:cubicBezTo>
                <a:cubicBezTo>
                  <a:pt x="8773" y="1012"/>
                  <a:pt x="9073" y="612"/>
                  <a:pt x="9240" y="178"/>
                </a:cubicBezTo>
                <a:lnTo>
                  <a:pt x="9240" y="178"/>
                </a:lnTo>
                <a:cubicBezTo>
                  <a:pt x="8840" y="412"/>
                  <a:pt x="8439" y="578"/>
                  <a:pt x="7972" y="645"/>
                </a:cubicBezTo>
                <a:cubicBezTo>
                  <a:pt x="7573" y="196"/>
                  <a:pt x="7071" y="0"/>
                  <a:pt x="657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42"/>
          <p:cNvSpPr/>
          <p:nvPr/>
        </p:nvSpPr>
        <p:spPr>
          <a:xfrm>
            <a:off x="5704525" y="3543126"/>
            <a:ext cx="317320" cy="252801"/>
          </a:xfrm>
          <a:custGeom>
            <a:rect b="b" l="l" r="r" t="t"/>
            <a:pathLst>
              <a:path extrusionOk="0" h="7725" w="9507">
                <a:moveTo>
                  <a:pt x="6577" y="0"/>
                </a:moveTo>
                <a:cubicBezTo>
                  <a:pt x="5423" y="0"/>
                  <a:pt x="4310" y="1068"/>
                  <a:pt x="4637" y="2446"/>
                </a:cubicBezTo>
                <a:cubicBezTo>
                  <a:pt x="3069" y="2346"/>
                  <a:pt x="1635" y="1613"/>
                  <a:pt x="634" y="378"/>
                </a:cubicBezTo>
                <a:lnTo>
                  <a:pt x="634" y="378"/>
                </a:lnTo>
                <a:cubicBezTo>
                  <a:pt x="133" y="1279"/>
                  <a:pt x="400" y="2413"/>
                  <a:pt x="1234" y="2980"/>
                </a:cubicBezTo>
                <a:cubicBezTo>
                  <a:pt x="934" y="2980"/>
                  <a:pt x="634" y="2913"/>
                  <a:pt x="367" y="2747"/>
                </a:cubicBezTo>
                <a:lnTo>
                  <a:pt x="367" y="2747"/>
                </a:lnTo>
                <a:cubicBezTo>
                  <a:pt x="334" y="3681"/>
                  <a:pt x="1001" y="4515"/>
                  <a:pt x="1935" y="4681"/>
                </a:cubicBezTo>
                <a:cubicBezTo>
                  <a:pt x="1749" y="4723"/>
                  <a:pt x="1564" y="4751"/>
                  <a:pt x="1378" y="4751"/>
                </a:cubicBezTo>
                <a:cubicBezTo>
                  <a:pt x="1263" y="4751"/>
                  <a:pt x="1149" y="4740"/>
                  <a:pt x="1034" y="4715"/>
                </a:cubicBezTo>
                <a:lnTo>
                  <a:pt x="1034" y="4715"/>
                </a:lnTo>
                <a:cubicBezTo>
                  <a:pt x="1301" y="5515"/>
                  <a:pt x="2035" y="6049"/>
                  <a:pt x="2869" y="6082"/>
                </a:cubicBezTo>
                <a:cubicBezTo>
                  <a:pt x="2166" y="6588"/>
                  <a:pt x="1346" y="6881"/>
                  <a:pt x="486" y="6881"/>
                </a:cubicBezTo>
                <a:cubicBezTo>
                  <a:pt x="325" y="6881"/>
                  <a:pt x="163" y="6871"/>
                  <a:pt x="0" y="6850"/>
                </a:cubicBezTo>
                <a:lnTo>
                  <a:pt x="0" y="6850"/>
                </a:lnTo>
                <a:cubicBezTo>
                  <a:pt x="953" y="7452"/>
                  <a:pt x="1978" y="7725"/>
                  <a:pt x="2975" y="7725"/>
                </a:cubicBezTo>
                <a:cubicBezTo>
                  <a:pt x="5955" y="7725"/>
                  <a:pt x="8689" y="5287"/>
                  <a:pt x="8539" y="1913"/>
                </a:cubicBezTo>
                <a:cubicBezTo>
                  <a:pt x="8906" y="1646"/>
                  <a:pt x="9240" y="1312"/>
                  <a:pt x="9507" y="945"/>
                </a:cubicBezTo>
                <a:lnTo>
                  <a:pt x="9507" y="945"/>
                </a:lnTo>
                <a:cubicBezTo>
                  <a:pt x="9140" y="1079"/>
                  <a:pt x="8740" y="1179"/>
                  <a:pt x="8373" y="1246"/>
                </a:cubicBezTo>
                <a:cubicBezTo>
                  <a:pt x="8773" y="1012"/>
                  <a:pt x="9073" y="612"/>
                  <a:pt x="9240" y="178"/>
                </a:cubicBezTo>
                <a:lnTo>
                  <a:pt x="9240" y="178"/>
                </a:lnTo>
                <a:cubicBezTo>
                  <a:pt x="8840" y="412"/>
                  <a:pt x="8439" y="578"/>
                  <a:pt x="7972" y="645"/>
                </a:cubicBezTo>
                <a:cubicBezTo>
                  <a:pt x="7573" y="196"/>
                  <a:pt x="7071" y="0"/>
                  <a:pt x="657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42"/>
          <p:cNvSpPr/>
          <p:nvPr/>
        </p:nvSpPr>
        <p:spPr>
          <a:xfrm>
            <a:off x="7933463" y="3491026"/>
            <a:ext cx="147359" cy="105794"/>
          </a:xfrm>
          <a:custGeom>
            <a:rect b="b" l="l" r="r" t="t"/>
            <a:pathLst>
              <a:path extrusionOk="0" h="7725" w="9507">
                <a:moveTo>
                  <a:pt x="6577" y="0"/>
                </a:moveTo>
                <a:cubicBezTo>
                  <a:pt x="5423" y="0"/>
                  <a:pt x="4310" y="1068"/>
                  <a:pt x="4637" y="2446"/>
                </a:cubicBezTo>
                <a:cubicBezTo>
                  <a:pt x="3069" y="2346"/>
                  <a:pt x="1635" y="1613"/>
                  <a:pt x="634" y="378"/>
                </a:cubicBezTo>
                <a:lnTo>
                  <a:pt x="634" y="378"/>
                </a:lnTo>
                <a:cubicBezTo>
                  <a:pt x="133" y="1279"/>
                  <a:pt x="400" y="2413"/>
                  <a:pt x="1234" y="2980"/>
                </a:cubicBezTo>
                <a:cubicBezTo>
                  <a:pt x="934" y="2980"/>
                  <a:pt x="634" y="2913"/>
                  <a:pt x="367" y="2747"/>
                </a:cubicBezTo>
                <a:lnTo>
                  <a:pt x="367" y="2747"/>
                </a:lnTo>
                <a:cubicBezTo>
                  <a:pt x="334" y="3681"/>
                  <a:pt x="1001" y="4515"/>
                  <a:pt x="1935" y="4681"/>
                </a:cubicBezTo>
                <a:cubicBezTo>
                  <a:pt x="1749" y="4723"/>
                  <a:pt x="1564" y="4751"/>
                  <a:pt x="1378" y="4751"/>
                </a:cubicBezTo>
                <a:cubicBezTo>
                  <a:pt x="1263" y="4751"/>
                  <a:pt x="1149" y="4740"/>
                  <a:pt x="1034" y="4715"/>
                </a:cubicBezTo>
                <a:lnTo>
                  <a:pt x="1034" y="4715"/>
                </a:lnTo>
                <a:cubicBezTo>
                  <a:pt x="1301" y="5515"/>
                  <a:pt x="2035" y="6049"/>
                  <a:pt x="2869" y="6082"/>
                </a:cubicBezTo>
                <a:cubicBezTo>
                  <a:pt x="2166" y="6588"/>
                  <a:pt x="1346" y="6881"/>
                  <a:pt x="486" y="6881"/>
                </a:cubicBezTo>
                <a:cubicBezTo>
                  <a:pt x="325" y="6881"/>
                  <a:pt x="163" y="6871"/>
                  <a:pt x="0" y="6850"/>
                </a:cubicBezTo>
                <a:lnTo>
                  <a:pt x="0" y="6850"/>
                </a:lnTo>
                <a:cubicBezTo>
                  <a:pt x="953" y="7452"/>
                  <a:pt x="1978" y="7725"/>
                  <a:pt x="2975" y="7725"/>
                </a:cubicBezTo>
                <a:cubicBezTo>
                  <a:pt x="5955" y="7725"/>
                  <a:pt x="8689" y="5287"/>
                  <a:pt x="8539" y="1913"/>
                </a:cubicBezTo>
                <a:cubicBezTo>
                  <a:pt x="8906" y="1646"/>
                  <a:pt x="9240" y="1312"/>
                  <a:pt x="9507" y="945"/>
                </a:cubicBezTo>
                <a:lnTo>
                  <a:pt x="9507" y="945"/>
                </a:lnTo>
                <a:cubicBezTo>
                  <a:pt x="9140" y="1079"/>
                  <a:pt x="8740" y="1179"/>
                  <a:pt x="8373" y="1246"/>
                </a:cubicBezTo>
                <a:cubicBezTo>
                  <a:pt x="8773" y="1012"/>
                  <a:pt x="9073" y="612"/>
                  <a:pt x="9240" y="178"/>
                </a:cubicBezTo>
                <a:lnTo>
                  <a:pt x="9240" y="178"/>
                </a:lnTo>
                <a:cubicBezTo>
                  <a:pt x="8840" y="412"/>
                  <a:pt x="8439" y="578"/>
                  <a:pt x="7972" y="645"/>
                </a:cubicBezTo>
                <a:cubicBezTo>
                  <a:pt x="7573" y="196"/>
                  <a:pt x="7071" y="0"/>
                  <a:pt x="657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42"/>
          <p:cNvSpPr txBox="1"/>
          <p:nvPr>
            <p:ph idx="1" type="subTitle"/>
          </p:nvPr>
        </p:nvSpPr>
        <p:spPr>
          <a:xfrm>
            <a:off x="347800" y="2030725"/>
            <a:ext cx="4308600" cy="14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What can Twitter do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Create your own account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Tweeting (short message for followers)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Follow others and receive news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012" name="Google Shape;1012;p42"/>
          <p:cNvSpPr txBox="1"/>
          <p:nvPr>
            <p:ph idx="1" type="subTitle"/>
          </p:nvPr>
        </p:nvSpPr>
        <p:spPr>
          <a:xfrm>
            <a:off x="347800" y="3660125"/>
            <a:ext cx="4308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Why Twitter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Useful content and interesting news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Marketing tool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Social messaging</a:t>
            </a:r>
            <a:endParaRPr sz="15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7" name="Google Shape;101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3624" y="649750"/>
            <a:ext cx="6256752" cy="384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44"/>
          <p:cNvSpPr txBox="1"/>
          <p:nvPr>
            <p:ph type="title"/>
          </p:nvPr>
        </p:nvSpPr>
        <p:spPr>
          <a:xfrm>
            <a:off x="2729400" y="1895850"/>
            <a:ext cx="4473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</p:txBody>
      </p:sp>
      <p:sp>
        <p:nvSpPr>
          <p:cNvPr id="1023" name="Google Shape;1023;p44"/>
          <p:cNvSpPr txBox="1"/>
          <p:nvPr>
            <p:ph idx="1" type="subTitle"/>
          </p:nvPr>
        </p:nvSpPr>
        <p:spPr>
          <a:xfrm>
            <a:off x="2199900" y="2797200"/>
            <a:ext cx="4744200" cy="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Components</a:t>
            </a:r>
            <a:endParaRPr/>
          </a:p>
        </p:txBody>
      </p:sp>
      <p:sp>
        <p:nvSpPr>
          <p:cNvPr id="1024" name="Google Shape;1024;p44"/>
          <p:cNvSpPr txBox="1"/>
          <p:nvPr>
            <p:ph idx="2" type="title"/>
          </p:nvPr>
        </p:nvSpPr>
        <p:spPr>
          <a:xfrm>
            <a:off x="1808777" y="1895850"/>
            <a:ext cx="1072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025" name="Google Shape;1025;p44"/>
          <p:cNvGrpSpPr/>
          <p:nvPr/>
        </p:nvGrpSpPr>
        <p:grpSpPr>
          <a:xfrm flipH="1">
            <a:off x="5664526" y="3810849"/>
            <a:ext cx="1019450" cy="1379152"/>
            <a:chOff x="3231057" y="5846468"/>
            <a:chExt cx="1701919" cy="2302424"/>
          </a:xfrm>
        </p:grpSpPr>
        <p:sp>
          <p:nvSpPr>
            <p:cNvPr id="1026" name="Google Shape;1026;p44"/>
            <p:cNvSpPr/>
            <p:nvPr/>
          </p:nvSpPr>
          <p:spPr>
            <a:xfrm>
              <a:off x="3231057" y="5846468"/>
              <a:ext cx="1594326" cy="2294779"/>
            </a:xfrm>
            <a:custGeom>
              <a:rect b="b" l="l" r="r" t="t"/>
              <a:pathLst>
                <a:path extrusionOk="0" h="64838" w="45047">
                  <a:moveTo>
                    <a:pt x="7664" y="0"/>
                  </a:moveTo>
                  <a:cubicBezTo>
                    <a:pt x="5622" y="0"/>
                    <a:pt x="3546" y="1052"/>
                    <a:pt x="2736" y="2925"/>
                  </a:cubicBezTo>
                  <a:cubicBezTo>
                    <a:pt x="1763" y="5175"/>
                    <a:pt x="2736" y="7789"/>
                    <a:pt x="3952" y="9916"/>
                  </a:cubicBezTo>
                  <a:cubicBezTo>
                    <a:pt x="5715" y="13108"/>
                    <a:pt x="7934" y="16026"/>
                    <a:pt x="10517" y="18549"/>
                  </a:cubicBezTo>
                  <a:cubicBezTo>
                    <a:pt x="10973" y="19005"/>
                    <a:pt x="11490" y="19521"/>
                    <a:pt x="11612" y="20160"/>
                  </a:cubicBezTo>
                  <a:cubicBezTo>
                    <a:pt x="11794" y="21345"/>
                    <a:pt x="10548" y="22257"/>
                    <a:pt x="9393" y="22470"/>
                  </a:cubicBezTo>
                  <a:cubicBezTo>
                    <a:pt x="9084" y="22520"/>
                    <a:pt x="8773" y="22540"/>
                    <a:pt x="8462" y="22540"/>
                  </a:cubicBezTo>
                  <a:cubicBezTo>
                    <a:pt x="7455" y="22540"/>
                    <a:pt x="6439" y="22334"/>
                    <a:pt x="5441" y="22287"/>
                  </a:cubicBezTo>
                  <a:cubicBezTo>
                    <a:pt x="5342" y="22283"/>
                    <a:pt x="5243" y="22280"/>
                    <a:pt x="5142" y="22280"/>
                  </a:cubicBezTo>
                  <a:cubicBezTo>
                    <a:pt x="3888" y="22280"/>
                    <a:pt x="2563" y="22646"/>
                    <a:pt x="1915" y="23716"/>
                  </a:cubicBezTo>
                  <a:cubicBezTo>
                    <a:pt x="973" y="25327"/>
                    <a:pt x="2098" y="27333"/>
                    <a:pt x="3314" y="28731"/>
                  </a:cubicBezTo>
                  <a:cubicBezTo>
                    <a:pt x="5745" y="31528"/>
                    <a:pt x="8663" y="33868"/>
                    <a:pt x="11885" y="35692"/>
                  </a:cubicBezTo>
                  <a:cubicBezTo>
                    <a:pt x="13040" y="36330"/>
                    <a:pt x="14287" y="36938"/>
                    <a:pt x="15138" y="37971"/>
                  </a:cubicBezTo>
                  <a:cubicBezTo>
                    <a:pt x="15989" y="39005"/>
                    <a:pt x="16353" y="40585"/>
                    <a:pt x="15563" y="41680"/>
                  </a:cubicBezTo>
                  <a:cubicBezTo>
                    <a:pt x="15046" y="42376"/>
                    <a:pt x="14189" y="42682"/>
                    <a:pt x="13301" y="42682"/>
                  </a:cubicBezTo>
                  <a:cubicBezTo>
                    <a:pt x="12833" y="42682"/>
                    <a:pt x="12356" y="42597"/>
                    <a:pt x="11916" y="42440"/>
                  </a:cubicBezTo>
                  <a:cubicBezTo>
                    <a:pt x="10669" y="41984"/>
                    <a:pt x="9636" y="41102"/>
                    <a:pt x="8481" y="40464"/>
                  </a:cubicBezTo>
                  <a:cubicBezTo>
                    <a:pt x="7380" y="39828"/>
                    <a:pt x="6065" y="39438"/>
                    <a:pt x="4804" y="39438"/>
                  </a:cubicBezTo>
                  <a:cubicBezTo>
                    <a:pt x="3592" y="39438"/>
                    <a:pt x="2429" y="39798"/>
                    <a:pt x="1551" y="40646"/>
                  </a:cubicBezTo>
                  <a:cubicBezTo>
                    <a:pt x="396" y="41801"/>
                    <a:pt x="1" y="43595"/>
                    <a:pt x="244" y="45236"/>
                  </a:cubicBezTo>
                  <a:cubicBezTo>
                    <a:pt x="487" y="46877"/>
                    <a:pt x="1277" y="48367"/>
                    <a:pt x="2128" y="49765"/>
                  </a:cubicBezTo>
                  <a:cubicBezTo>
                    <a:pt x="5107" y="54659"/>
                    <a:pt x="9271" y="58884"/>
                    <a:pt x="14287" y="61589"/>
                  </a:cubicBezTo>
                  <a:cubicBezTo>
                    <a:pt x="18084" y="63614"/>
                    <a:pt x="21794" y="64838"/>
                    <a:pt x="25799" y="64838"/>
                  </a:cubicBezTo>
                  <a:cubicBezTo>
                    <a:pt x="27084" y="64838"/>
                    <a:pt x="28400" y="64712"/>
                    <a:pt x="29758" y="64446"/>
                  </a:cubicBezTo>
                  <a:lnTo>
                    <a:pt x="29788" y="64446"/>
                  </a:lnTo>
                  <a:cubicBezTo>
                    <a:pt x="39393" y="59795"/>
                    <a:pt x="43132" y="48914"/>
                    <a:pt x="44378" y="38822"/>
                  </a:cubicBezTo>
                  <a:cubicBezTo>
                    <a:pt x="44591" y="37120"/>
                    <a:pt x="45047" y="35388"/>
                    <a:pt x="44500" y="33777"/>
                  </a:cubicBezTo>
                  <a:cubicBezTo>
                    <a:pt x="44003" y="32390"/>
                    <a:pt x="42673" y="31252"/>
                    <a:pt x="41285" y="31252"/>
                  </a:cubicBezTo>
                  <a:cubicBezTo>
                    <a:pt x="41060" y="31252"/>
                    <a:pt x="40834" y="31282"/>
                    <a:pt x="40609" y="31345"/>
                  </a:cubicBezTo>
                  <a:cubicBezTo>
                    <a:pt x="39272" y="31740"/>
                    <a:pt x="38482" y="33108"/>
                    <a:pt x="37600" y="34202"/>
                  </a:cubicBezTo>
                  <a:cubicBezTo>
                    <a:pt x="36415" y="35631"/>
                    <a:pt x="34834" y="36725"/>
                    <a:pt x="33071" y="37333"/>
                  </a:cubicBezTo>
                  <a:cubicBezTo>
                    <a:pt x="32517" y="37508"/>
                    <a:pt x="31915" y="37634"/>
                    <a:pt x="31330" y="37634"/>
                  </a:cubicBezTo>
                  <a:cubicBezTo>
                    <a:pt x="30695" y="37634"/>
                    <a:pt x="30082" y="37485"/>
                    <a:pt x="29576" y="37090"/>
                  </a:cubicBezTo>
                  <a:cubicBezTo>
                    <a:pt x="28269" y="36057"/>
                    <a:pt x="28390" y="34050"/>
                    <a:pt x="28664" y="32348"/>
                  </a:cubicBezTo>
                  <a:cubicBezTo>
                    <a:pt x="29180" y="29248"/>
                    <a:pt x="29697" y="26148"/>
                    <a:pt x="30214" y="23047"/>
                  </a:cubicBezTo>
                  <a:cubicBezTo>
                    <a:pt x="30487" y="21375"/>
                    <a:pt x="30761" y="19673"/>
                    <a:pt x="30518" y="18002"/>
                  </a:cubicBezTo>
                  <a:cubicBezTo>
                    <a:pt x="30244" y="16330"/>
                    <a:pt x="29332" y="14688"/>
                    <a:pt x="27813" y="13989"/>
                  </a:cubicBezTo>
                  <a:cubicBezTo>
                    <a:pt x="27391" y="13795"/>
                    <a:pt x="26925" y="13702"/>
                    <a:pt x="26459" y="13702"/>
                  </a:cubicBezTo>
                  <a:cubicBezTo>
                    <a:pt x="25244" y="13702"/>
                    <a:pt x="24027" y="14336"/>
                    <a:pt x="23588" y="15479"/>
                  </a:cubicBezTo>
                  <a:cubicBezTo>
                    <a:pt x="23344" y="16117"/>
                    <a:pt x="23375" y="16846"/>
                    <a:pt x="23192" y="17546"/>
                  </a:cubicBezTo>
                  <a:cubicBezTo>
                    <a:pt x="23040" y="18214"/>
                    <a:pt x="22615" y="18944"/>
                    <a:pt x="21916" y="19035"/>
                  </a:cubicBezTo>
                  <a:cubicBezTo>
                    <a:pt x="21866" y="19041"/>
                    <a:pt x="21818" y="19045"/>
                    <a:pt x="21769" y="19045"/>
                  </a:cubicBezTo>
                  <a:cubicBezTo>
                    <a:pt x="21136" y="19045"/>
                    <a:pt x="20609" y="18508"/>
                    <a:pt x="20214" y="17971"/>
                  </a:cubicBezTo>
                  <a:cubicBezTo>
                    <a:pt x="18755" y="15995"/>
                    <a:pt x="17934" y="13655"/>
                    <a:pt x="17174" y="11315"/>
                  </a:cubicBezTo>
                  <a:cubicBezTo>
                    <a:pt x="16414" y="8974"/>
                    <a:pt x="15715" y="6603"/>
                    <a:pt x="14438" y="4506"/>
                  </a:cubicBezTo>
                  <a:cubicBezTo>
                    <a:pt x="13162" y="2439"/>
                    <a:pt x="11247" y="646"/>
                    <a:pt x="8876" y="129"/>
                  </a:cubicBezTo>
                  <a:cubicBezTo>
                    <a:pt x="8480" y="43"/>
                    <a:pt x="8073" y="0"/>
                    <a:pt x="766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44"/>
            <p:cNvSpPr/>
            <p:nvPr/>
          </p:nvSpPr>
          <p:spPr>
            <a:xfrm>
              <a:off x="3426848" y="5882215"/>
              <a:ext cx="826238" cy="2265615"/>
            </a:xfrm>
            <a:custGeom>
              <a:rect b="b" l="l" r="r" t="t"/>
              <a:pathLst>
                <a:path extrusionOk="0" h="64014" w="23345">
                  <a:moveTo>
                    <a:pt x="1" y="0"/>
                  </a:moveTo>
                  <a:lnTo>
                    <a:pt x="1" y="0"/>
                  </a:lnTo>
                  <a:cubicBezTo>
                    <a:pt x="31" y="61"/>
                    <a:pt x="61" y="122"/>
                    <a:pt x="122" y="183"/>
                  </a:cubicBezTo>
                  <a:lnTo>
                    <a:pt x="548" y="700"/>
                  </a:lnTo>
                  <a:cubicBezTo>
                    <a:pt x="943" y="1155"/>
                    <a:pt x="1490" y="1855"/>
                    <a:pt x="2159" y="2736"/>
                  </a:cubicBezTo>
                  <a:cubicBezTo>
                    <a:pt x="4134" y="5228"/>
                    <a:pt x="5897" y="7873"/>
                    <a:pt x="7448" y="10608"/>
                  </a:cubicBezTo>
                  <a:cubicBezTo>
                    <a:pt x="8451" y="12371"/>
                    <a:pt x="9454" y="14317"/>
                    <a:pt x="10487" y="16444"/>
                  </a:cubicBezTo>
                  <a:cubicBezTo>
                    <a:pt x="11521" y="18572"/>
                    <a:pt x="12645" y="20852"/>
                    <a:pt x="13709" y="23283"/>
                  </a:cubicBezTo>
                  <a:cubicBezTo>
                    <a:pt x="14834" y="25806"/>
                    <a:pt x="15837" y="28420"/>
                    <a:pt x="16688" y="31065"/>
                  </a:cubicBezTo>
                  <a:cubicBezTo>
                    <a:pt x="17144" y="32463"/>
                    <a:pt x="17478" y="33861"/>
                    <a:pt x="17873" y="35320"/>
                  </a:cubicBezTo>
                  <a:cubicBezTo>
                    <a:pt x="18238" y="36779"/>
                    <a:pt x="18603" y="38268"/>
                    <a:pt x="18967" y="39758"/>
                  </a:cubicBezTo>
                  <a:cubicBezTo>
                    <a:pt x="20426" y="45351"/>
                    <a:pt x="21582" y="51035"/>
                    <a:pt x="22402" y="56779"/>
                  </a:cubicBezTo>
                  <a:cubicBezTo>
                    <a:pt x="23071" y="62068"/>
                    <a:pt x="22919" y="59940"/>
                    <a:pt x="22676" y="64013"/>
                  </a:cubicBezTo>
                  <a:lnTo>
                    <a:pt x="22919" y="63983"/>
                  </a:lnTo>
                  <a:cubicBezTo>
                    <a:pt x="23162" y="59940"/>
                    <a:pt x="23344" y="62038"/>
                    <a:pt x="22676" y="56719"/>
                  </a:cubicBezTo>
                  <a:cubicBezTo>
                    <a:pt x="21885" y="50974"/>
                    <a:pt x="20730" y="45290"/>
                    <a:pt x="19302" y="39697"/>
                  </a:cubicBezTo>
                  <a:cubicBezTo>
                    <a:pt x="18907" y="38177"/>
                    <a:pt x="18542" y="36718"/>
                    <a:pt x="18177" y="35259"/>
                  </a:cubicBezTo>
                  <a:cubicBezTo>
                    <a:pt x="17812" y="33800"/>
                    <a:pt x="17448" y="32372"/>
                    <a:pt x="16992" y="30973"/>
                  </a:cubicBezTo>
                  <a:cubicBezTo>
                    <a:pt x="16141" y="28329"/>
                    <a:pt x="15138" y="25715"/>
                    <a:pt x="13983" y="23162"/>
                  </a:cubicBezTo>
                  <a:cubicBezTo>
                    <a:pt x="12919" y="20730"/>
                    <a:pt x="11794" y="18451"/>
                    <a:pt x="10730" y="16323"/>
                  </a:cubicBezTo>
                  <a:cubicBezTo>
                    <a:pt x="9697" y="14195"/>
                    <a:pt x="8663" y="12250"/>
                    <a:pt x="7630" y="10517"/>
                  </a:cubicBezTo>
                  <a:cubicBezTo>
                    <a:pt x="6049" y="7751"/>
                    <a:pt x="4256" y="5137"/>
                    <a:pt x="2280" y="2645"/>
                  </a:cubicBezTo>
                  <a:cubicBezTo>
                    <a:pt x="1551" y="1794"/>
                    <a:pt x="1004" y="1125"/>
                    <a:pt x="608" y="669"/>
                  </a:cubicBezTo>
                  <a:lnTo>
                    <a:pt x="153" y="183"/>
                  </a:lnTo>
                  <a:cubicBezTo>
                    <a:pt x="92" y="122"/>
                    <a:pt x="61" y="61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4"/>
            <p:cNvSpPr/>
            <p:nvPr/>
          </p:nvSpPr>
          <p:spPr>
            <a:xfrm>
              <a:off x="4026043" y="6341574"/>
              <a:ext cx="189385" cy="635826"/>
            </a:xfrm>
            <a:custGeom>
              <a:rect b="b" l="l" r="r" t="t"/>
              <a:pathLst>
                <a:path extrusionOk="0" h="17965" w="5351">
                  <a:moveTo>
                    <a:pt x="5351" y="0"/>
                  </a:moveTo>
                  <a:lnTo>
                    <a:pt x="5351" y="0"/>
                  </a:lnTo>
                  <a:cubicBezTo>
                    <a:pt x="5229" y="213"/>
                    <a:pt x="5107" y="456"/>
                    <a:pt x="5016" y="669"/>
                  </a:cubicBezTo>
                  <a:cubicBezTo>
                    <a:pt x="4834" y="1125"/>
                    <a:pt x="4591" y="1763"/>
                    <a:pt x="4287" y="2554"/>
                  </a:cubicBezTo>
                  <a:cubicBezTo>
                    <a:pt x="3709" y="4165"/>
                    <a:pt x="3041" y="6414"/>
                    <a:pt x="2372" y="8906"/>
                  </a:cubicBezTo>
                  <a:cubicBezTo>
                    <a:pt x="1703" y="11429"/>
                    <a:pt x="1126" y="13618"/>
                    <a:pt x="670" y="15320"/>
                  </a:cubicBezTo>
                  <a:lnTo>
                    <a:pt x="153" y="17265"/>
                  </a:lnTo>
                  <a:cubicBezTo>
                    <a:pt x="62" y="17478"/>
                    <a:pt x="1" y="17721"/>
                    <a:pt x="1" y="17964"/>
                  </a:cubicBezTo>
                  <a:cubicBezTo>
                    <a:pt x="92" y="17751"/>
                    <a:pt x="183" y="17508"/>
                    <a:pt x="275" y="17265"/>
                  </a:cubicBezTo>
                  <a:cubicBezTo>
                    <a:pt x="427" y="16839"/>
                    <a:pt x="639" y="16171"/>
                    <a:pt x="882" y="15380"/>
                  </a:cubicBezTo>
                  <a:cubicBezTo>
                    <a:pt x="1399" y="13770"/>
                    <a:pt x="2007" y="11490"/>
                    <a:pt x="2676" y="8997"/>
                  </a:cubicBezTo>
                  <a:cubicBezTo>
                    <a:pt x="3344" y="6475"/>
                    <a:pt x="3983" y="4225"/>
                    <a:pt x="4500" y="2614"/>
                  </a:cubicBezTo>
                  <a:cubicBezTo>
                    <a:pt x="4773" y="1824"/>
                    <a:pt x="4986" y="1155"/>
                    <a:pt x="5138" y="730"/>
                  </a:cubicBezTo>
                  <a:cubicBezTo>
                    <a:pt x="5229" y="487"/>
                    <a:pt x="5290" y="243"/>
                    <a:pt x="53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4"/>
            <p:cNvSpPr/>
            <p:nvPr/>
          </p:nvSpPr>
          <p:spPr>
            <a:xfrm>
              <a:off x="3288074" y="6714859"/>
              <a:ext cx="736943" cy="262542"/>
            </a:xfrm>
            <a:custGeom>
              <a:rect b="b" l="l" r="r" t="t"/>
              <a:pathLst>
                <a:path extrusionOk="0" h="7418" w="20822">
                  <a:moveTo>
                    <a:pt x="1" y="1"/>
                  </a:moveTo>
                  <a:lnTo>
                    <a:pt x="1" y="1"/>
                  </a:lnTo>
                  <a:cubicBezTo>
                    <a:pt x="274" y="92"/>
                    <a:pt x="578" y="183"/>
                    <a:pt x="852" y="244"/>
                  </a:cubicBezTo>
                  <a:cubicBezTo>
                    <a:pt x="1399" y="365"/>
                    <a:pt x="2189" y="578"/>
                    <a:pt x="3131" y="852"/>
                  </a:cubicBezTo>
                  <a:cubicBezTo>
                    <a:pt x="5046" y="1368"/>
                    <a:pt x="7691" y="2189"/>
                    <a:pt x="10578" y="3223"/>
                  </a:cubicBezTo>
                  <a:cubicBezTo>
                    <a:pt x="13466" y="4256"/>
                    <a:pt x="16019" y="5289"/>
                    <a:pt x="17843" y="6110"/>
                  </a:cubicBezTo>
                  <a:cubicBezTo>
                    <a:pt x="18785" y="6505"/>
                    <a:pt x="19515" y="6840"/>
                    <a:pt x="20031" y="7083"/>
                  </a:cubicBezTo>
                  <a:cubicBezTo>
                    <a:pt x="20274" y="7235"/>
                    <a:pt x="20548" y="7326"/>
                    <a:pt x="20822" y="7417"/>
                  </a:cubicBezTo>
                  <a:cubicBezTo>
                    <a:pt x="20578" y="7265"/>
                    <a:pt x="20335" y="7113"/>
                    <a:pt x="20062" y="6992"/>
                  </a:cubicBezTo>
                  <a:cubicBezTo>
                    <a:pt x="19575" y="6718"/>
                    <a:pt x="18846" y="6323"/>
                    <a:pt x="17934" y="5897"/>
                  </a:cubicBezTo>
                  <a:cubicBezTo>
                    <a:pt x="16110" y="5046"/>
                    <a:pt x="13557" y="3952"/>
                    <a:pt x="10669" y="2919"/>
                  </a:cubicBezTo>
                  <a:cubicBezTo>
                    <a:pt x="8207" y="2037"/>
                    <a:pt x="5715" y="1277"/>
                    <a:pt x="3192" y="639"/>
                  </a:cubicBezTo>
                  <a:cubicBezTo>
                    <a:pt x="2219" y="396"/>
                    <a:pt x="1399" y="244"/>
                    <a:pt x="852" y="122"/>
                  </a:cubicBezTo>
                  <a:cubicBezTo>
                    <a:pt x="578" y="61"/>
                    <a:pt x="304" y="31"/>
                    <a:pt x="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44"/>
            <p:cNvSpPr/>
            <p:nvPr/>
          </p:nvSpPr>
          <p:spPr>
            <a:xfrm>
              <a:off x="4221834" y="6964446"/>
              <a:ext cx="536869" cy="910118"/>
            </a:xfrm>
            <a:custGeom>
              <a:rect b="b" l="l" r="r" t="t"/>
              <a:pathLst>
                <a:path extrusionOk="0" h="25715" w="15169">
                  <a:moveTo>
                    <a:pt x="15168" y="0"/>
                  </a:moveTo>
                  <a:lnTo>
                    <a:pt x="15168" y="0"/>
                  </a:lnTo>
                  <a:cubicBezTo>
                    <a:pt x="15168" y="0"/>
                    <a:pt x="15108" y="92"/>
                    <a:pt x="14986" y="244"/>
                  </a:cubicBezTo>
                  <a:cubicBezTo>
                    <a:pt x="14864" y="395"/>
                    <a:pt x="14682" y="669"/>
                    <a:pt x="14500" y="973"/>
                  </a:cubicBezTo>
                  <a:cubicBezTo>
                    <a:pt x="14074" y="1581"/>
                    <a:pt x="13497" y="2523"/>
                    <a:pt x="12767" y="3648"/>
                  </a:cubicBezTo>
                  <a:cubicBezTo>
                    <a:pt x="11339" y="5927"/>
                    <a:pt x="9484" y="9180"/>
                    <a:pt x="7448" y="12766"/>
                  </a:cubicBezTo>
                  <a:cubicBezTo>
                    <a:pt x="5442" y="16353"/>
                    <a:pt x="3588" y="19605"/>
                    <a:pt x="2220" y="21916"/>
                  </a:cubicBezTo>
                  <a:cubicBezTo>
                    <a:pt x="1551" y="23071"/>
                    <a:pt x="1004" y="23982"/>
                    <a:pt x="579" y="24682"/>
                  </a:cubicBezTo>
                  <a:cubicBezTo>
                    <a:pt x="396" y="24955"/>
                    <a:pt x="275" y="25229"/>
                    <a:pt x="153" y="25441"/>
                  </a:cubicBezTo>
                  <a:cubicBezTo>
                    <a:pt x="92" y="25533"/>
                    <a:pt x="31" y="25624"/>
                    <a:pt x="1" y="25715"/>
                  </a:cubicBezTo>
                  <a:cubicBezTo>
                    <a:pt x="92" y="25654"/>
                    <a:pt x="153" y="25563"/>
                    <a:pt x="183" y="25472"/>
                  </a:cubicBezTo>
                  <a:lnTo>
                    <a:pt x="700" y="24742"/>
                  </a:lnTo>
                  <a:cubicBezTo>
                    <a:pt x="1126" y="24134"/>
                    <a:pt x="1703" y="23223"/>
                    <a:pt x="2402" y="22068"/>
                  </a:cubicBezTo>
                  <a:cubicBezTo>
                    <a:pt x="3831" y="19788"/>
                    <a:pt x="5715" y="16536"/>
                    <a:pt x="7721" y="12949"/>
                  </a:cubicBezTo>
                  <a:cubicBezTo>
                    <a:pt x="9758" y="9362"/>
                    <a:pt x="11582" y="6110"/>
                    <a:pt x="12950" y="3800"/>
                  </a:cubicBezTo>
                  <a:lnTo>
                    <a:pt x="14591" y="1034"/>
                  </a:lnTo>
                  <a:lnTo>
                    <a:pt x="15047" y="274"/>
                  </a:lnTo>
                  <a:cubicBezTo>
                    <a:pt x="15108" y="183"/>
                    <a:pt x="15138" y="92"/>
                    <a:pt x="151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44"/>
            <p:cNvSpPr/>
            <p:nvPr/>
          </p:nvSpPr>
          <p:spPr>
            <a:xfrm>
              <a:off x="3264397" y="7388307"/>
              <a:ext cx="957473" cy="486258"/>
            </a:xfrm>
            <a:custGeom>
              <a:rect b="b" l="l" r="r" t="t"/>
              <a:pathLst>
                <a:path extrusionOk="0" h="13739" w="27053">
                  <a:moveTo>
                    <a:pt x="1" y="0"/>
                  </a:moveTo>
                  <a:lnTo>
                    <a:pt x="1" y="0"/>
                  </a:lnTo>
                  <a:cubicBezTo>
                    <a:pt x="92" y="61"/>
                    <a:pt x="183" y="122"/>
                    <a:pt x="274" y="152"/>
                  </a:cubicBezTo>
                  <a:lnTo>
                    <a:pt x="1034" y="578"/>
                  </a:lnTo>
                  <a:lnTo>
                    <a:pt x="3952" y="2067"/>
                  </a:lnTo>
                  <a:cubicBezTo>
                    <a:pt x="6384" y="3313"/>
                    <a:pt x="9758" y="5076"/>
                    <a:pt x="13436" y="7022"/>
                  </a:cubicBezTo>
                  <a:cubicBezTo>
                    <a:pt x="17144" y="8937"/>
                    <a:pt x="20518" y="10699"/>
                    <a:pt x="23010" y="11885"/>
                  </a:cubicBezTo>
                  <a:cubicBezTo>
                    <a:pt x="24226" y="12493"/>
                    <a:pt x="25229" y="12949"/>
                    <a:pt x="25928" y="13283"/>
                  </a:cubicBezTo>
                  <a:lnTo>
                    <a:pt x="26749" y="13617"/>
                  </a:lnTo>
                  <a:cubicBezTo>
                    <a:pt x="26840" y="13678"/>
                    <a:pt x="26931" y="13709"/>
                    <a:pt x="27053" y="13739"/>
                  </a:cubicBezTo>
                  <a:cubicBezTo>
                    <a:pt x="27053" y="13739"/>
                    <a:pt x="26962" y="13678"/>
                    <a:pt x="26779" y="13587"/>
                  </a:cubicBezTo>
                  <a:lnTo>
                    <a:pt x="26020" y="13161"/>
                  </a:lnTo>
                  <a:lnTo>
                    <a:pt x="23132" y="11703"/>
                  </a:lnTo>
                  <a:cubicBezTo>
                    <a:pt x="20670" y="10456"/>
                    <a:pt x="17326" y="8693"/>
                    <a:pt x="13618" y="6718"/>
                  </a:cubicBezTo>
                  <a:cubicBezTo>
                    <a:pt x="9940" y="4772"/>
                    <a:pt x="6536" y="3040"/>
                    <a:pt x="4074" y="1854"/>
                  </a:cubicBezTo>
                  <a:cubicBezTo>
                    <a:pt x="2828" y="1246"/>
                    <a:pt x="1825" y="790"/>
                    <a:pt x="1125" y="456"/>
                  </a:cubicBezTo>
                  <a:lnTo>
                    <a:pt x="335" y="122"/>
                  </a:lnTo>
                  <a:cubicBezTo>
                    <a:pt x="214" y="61"/>
                    <a:pt x="122" y="31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4"/>
            <p:cNvSpPr/>
            <p:nvPr/>
          </p:nvSpPr>
          <p:spPr>
            <a:xfrm>
              <a:off x="4002401" y="6360650"/>
              <a:ext cx="930575" cy="1788241"/>
            </a:xfrm>
            <a:custGeom>
              <a:rect b="b" l="l" r="r" t="t"/>
              <a:pathLst>
                <a:path extrusionOk="0" h="50526" w="26293">
                  <a:moveTo>
                    <a:pt x="19392" y="1"/>
                  </a:moveTo>
                  <a:cubicBezTo>
                    <a:pt x="18616" y="1"/>
                    <a:pt x="16692" y="529"/>
                    <a:pt x="15806" y="5510"/>
                  </a:cubicBezTo>
                  <a:cubicBezTo>
                    <a:pt x="14681" y="11863"/>
                    <a:pt x="14590" y="15328"/>
                    <a:pt x="14590" y="15328"/>
                  </a:cubicBezTo>
                  <a:cubicBezTo>
                    <a:pt x="14590" y="15328"/>
                    <a:pt x="14309" y="16324"/>
                    <a:pt x="13618" y="16324"/>
                  </a:cubicBezTo>
                  <a:cubicBezTo>
                    <a:pt x="13490" y="16324"/>
                    <a:pt x="13348" y="16290"/>
                    <a:pt x="13192" y="16209"/>
                  </a:cubicBezTo>
                  <a:cubicBezTo>
                    <a:pt x="12344" y="15785"/>
                    <a:pt x="11065" y="14480"/>
                    <a:pt x="9928" y="14480"/>
                  </a:cubicBezTo>
                  <a:cubicBezTo>
                    <a:pt x="9680" y="14480"/>
                    <a:pt x="9439" y="14542"/>
                    <a:pt x="9210" y="14689"/>
                  </a:cubicBezTo>
                  <a:cubicBezTo>
                    <a:pt x="7934" y="15510"/>
                    <a:pt x="7964" y="17182"/>
                    <a:pt x="8906" y="19401"/>
                  </a:cubicBezTo>
                  <a:cubicBezTo>
                    <a:pt x="9879" y="21589"/>
                    <a:pt x="11824" y="26513"/>
                    <a:pt x="11976" y="26939"/>
                  </a:cubicBezTo>
                  <a:cubicBezTo>
                    <a:pt x="12136" y="27312"/>
                    <a:pt x="12109" y="27919"/>
                    <a:pt x="11587" y="27919"/>
                  </a:cubicBezTo>
                  <a:cubicBezTo>
                    <a:pt x="11514" y="27919"/>
                    <a:pt x="11431" y="27907"/>
                    <a:pt x="11338" y="27881"/>
                  </a:cubicBezTo>
                  <a:cubicBezTo>
                    <a:pt x="10796" y="27708"/>
                    <a:pt x="8219" y="26193"/>
                    <a:pt x="6341" y="26193"/>
                  </a:cubicBezTo>
                  <a:cubicBezTo>
                    <a:pt x="5583" y="26193"/>
                    <a:pt x="4940" y="26439"/>
                    <a:pt x="4590" y="27121"/>
                  </a:cubicBezTo>
                  <a:cubicBezTo>
                    <a:pt x="3344" y="29462"/>
                    <a:pt x="7052" y="35146"/>
                    <a:pt x="7417" y="35784"/>
                  </a:cubicBezTo>
                  <a:cubicBezTo>
                    <a:pt x="7812" y="36422"/>
                    <a:pt x="7782" y="36726"/>
                    <a:pt x="7508" y="37000"/>
                  </a:cubicBezTo>
                  <a:cubicBezTo>
                    <a:pt x="7477" y="37034"/>
                    <a:pt x="7431" y="37050"/>
                    <a:pt x="7371" y="37050"/>
                  </a:cubicBezTo>
                  <a:cubicBezTo>
                    <a:pt x="6895" y="37050"/>
                    <a:pt x="5558" y="36064"/>
                    <a:pt x="4316" y="35389"/>
                  </a:cubicBezTo>
                  <a:cubicBezTo>
                    <a:pt x="3520" y="34956"/>
                    <a:pt x="2615" y="34563"/>
                    <a:pt x="1871" y="34563"/>
                  </a:cubicBezTo>
                  <a:cubicBezTo>
                    <a:pt x="1309" y="34563"/>
                    <a:pt x="839" y="34787"/>
                    <a:pt x="578" y="35389"/>
                  </a:cubicBezTo>
                  <a:cubicBezTo>
                    <a:pt x="0" y="36817"/>
                    <a:pt x="1125" y="41590"/>
                    <a:pt x="7903" y="47821"/>
                  </a:cubicBezTo>
                  <a:lnTo>
                    <a:pt x="11216" y="50526"/>
                  </a:lnTo>
                  <a:lnTo>
                    <a:pt x="15229" y="49067"/>
                  </a:lnTo>
                  <a:cubicBezTo>
                    <a:pt x="23679" y="45359"/>
                    <a:pt x="26293" y="41225"/>
                    <a:pt x="26201" y="39705"/>
                  </a:cubicBezTo>
                  <a:cubicBezTo>
                    <a:pt x="26117" y="38629"/>
                    <a:pt x="25197" y="38314"/>
                    <a:pt x="24124" y="38314"/>
                  </a:cubicBezTo>
                  <a:cubicBezTo>
                    <a:pt x="23651" y="38314"/>
                    <a:pt x="23149" y="38375"/>
                    <a:pt x="22675" y="38459"/>
                  </a:cubicBezTo>
                  <a:cubicBezTo>
                    <a:pt x="21433" y="38674"/>
                    <a:pt x="20059" y="39077"/>
                    <a:pt x="19439" y="39077"/>
                  </a:cubicBezTo>
                  <a:cubicBezTo>
                    <a:pt x="19271" y="39077"/>
                    <a:pt x="19158" y="39047"/>
                    <a:pt x="19119" y="38976"/>
                  </a:cubicBezTo>
                  <a:cubicBezTo>
                    <a:pt x="18967" y="38611"/>
                    <a:pt x="19028" y="38276"/>
                    <a:pt x="19605" y="37821"/>
                  </a:cubicBezTo>
                  <a:cubicBezTo>
                    <a:pt x="20183" y="37365"/>
                    <a:pt x="25502" y="33170"/>
                    <a:pt x="25107" y="30556"/>
                  </a:cubicBezTo>
                  <a:cubicBezTo>
                    <a:pt x="24896" y="29158"/>
                    <a:pt x="23242" y="28838"/>
                    <a:pt x="21628" y="28838"/>
                  </a:cubicBezTo>
                  <a:cubicBezTo>
                    <a:pt x="20263" y="28838"/>
                    <a:pt x="18927" y="29067"/>
                    <a:pt x="18515" y="29067"/>
                  </a:cubicBezTo>
                  <a:cubicBezTo>
                    <a:pt x="18502" y="29067"/>
                    <a:pt x="18491" y="29067"/>
                    <a:pt x="18481" y="29067"/>
                  </a:cubicBezTo>
                  <a:cubicBezTo>
                    <a:pt x="17691" y="29067"/>
                    <a:pt x="17873" y="28368"/>
                    <a:pt x="18177" y="28003"/>
                  </a:cubicBezTo>
                  <a:cubicBezTo>
                    <a:pt x="18481" y="27638"/>
                    <a:pt x="21885" y="23626"/>
                    <a:pt x="23527" y="21863"/>
                  </a:cubicBezTo>
                  <a:cubicBezTo>
                    <a:pt x="25168" y="20100"/>
                    <a:pt x="25685" y="18459"/>
                    <a:pt x="24803" y="17304"/>
                  </a:cubicBezTo>
                  <a:cubicBezTo>
                    <a:pt x="24500" y="16920"/>
                    <a:pt x="24054" y="16788"/>
                    <a:pt x="23551" y="16788"/>
                  </a:cubicBezTo>
                  <a:cubicBezTo>
                    <a:pt x="22539" y="16788"/>
                    <a:pt x="21299" y="17324"/>
                    <a:pt x="20548" y="17425"/>
                  </a:cubicBezTo>
                  <a:cubicBezTo>
                    <a:pt x="20491" y="17433"/>
                    <a:pt x="20437" y="17436"/>
                    <a:pt x="20386" y="17436"/>
                  </a:cubicBezTo>
                  <a:cubicBezTo>
                    <a:pt x="19429" y="17436"/>
                    <a:pt x="19484" y="16148"/>
                    <a:pt x="19484" y="16148"/>
                  </a:cubicBezTo>
                  <a:cubicBezTo>
                    <a:pt x="19484" y="16148"/>
                    <a:pt x="20548" y="12835"/>
                    <a:pt x="21551" y="6483"/>
                  </a:cubicBezTo>
                  <a:cubicBezTo>
                    <a:pt x="22554" y="130"/>
                    <a:pt x="19697" y="8"/>
                    <a:pt x="19697" y="8"/>
                  </a:cubicBezTo>
                  <a:lnTo>
                    <a:pt x="19697" y="8"/>
                  </a:lnTo>
                  <a:lnTo>
                    <a:pt x="19727" y="39"/>
                  </a:lnTo>
                  <a:cubicBezTo>
                    <a:pt x="19727" y="39"/>
                    <a:pt x="19601" y="1"/>
                    <a:pt x="1939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4"/>
            <p:cNvSpPr/>
            <p:nvPr/>
          </p:nvSpPr>
          <p:spPr>
            <a:xfrm>
              <a:off x="4399363" y="6562105"/>
              <a:ext cx="267886" cy="1586787"/>
            </a:xfrm>
            <a:custGeom>
              <a:rect b="b" l="l" r="r" t="t"/>
              <a:pathLst>
                <a:path extrusionOk="0" h="44834" w="7569">
                  <a:moveTo>
                    <a:pt x="7569" y="0"/>
                  </a:moveTo>
                  <a:cubicBezTo>
                    <a:pt x="7569" y="31"/>
                    <a:pt x="7538" y="61"/>
                    <a:pt x="7538" y="122"/>
                  </a:cubicBezTo>
                  <a:cubicBezTo>
                    <a:pt x="7538" y="183"/>
                    <a:pt x="7508" y="304"/>
                    <a:pt x="7478" y="456"/>
                  </a:cubicBezTo>
                  <a:cubicBezTo>
                    <a:pt x="7417" y="760"/>
                    <a:pt x="7326" y="1186"/>
                    <a:pt x="7234" y="1763"/>
                  </a:cubicBezTo>
                  <a:cubicBezTo>
                    <a:pt x="7022" y="2888"/>
                    <a:pt x="6748" y="4529"/>
                    <a:pt x="6353" y="6535"/>
                  </a:cubicBezTo>
                  <a:cubicBezTo>
                    <a:pt x="5654" y="10608"/>
                    <a:pt x="4712" y="16201"/>
                    <a:pt x="3709" y="22402"/>
                  </a:cubicBezTo>
                  <a:cubicBezTo>
                    <a:pt x="2705" y="28603"/>
                    <a:pt x="1763" y="34195"/>
                    <a:pt x="1095" y="38268"/>
                  </a:cubicBezTo>
                  <a:lnTo>
                    <a:pt x="274" y="43071"/>
                  </a:lnTo>
                  <a:cubicBezTo>
                    <a:pt x="183" y="43618"/>
                    <a:pt x="122" y="44074"/>
                    <a:pt x="61" y="44378"/>
                  </a:cubicBezTo>
                  <a:cubicBezTo>
                    <a:pt x="31" y="44500"/>
                    <a:pt x="0" y="44621"/>
                    <a:pt x="0" y="44712"/>
                  </a:cubicBezTo>
                  <a:cubicBezTo>
                    <a:pt x="0" y="44743"/>
                    <a:pt x="0" y="44773"/>
                    <a:pt x="0" y="44834"/>
                  </a:cubicBezTo>
                  <a:cubicBezTo>
                    <a:pt x="31" y="44773"/>
                    <a:pt x="31" y="44743"/>
                    <a:pt x="31" y="44712"/>
                  </a:cubicBezTo>
                  <a:cubicBezTo>
                    <a:pt x="61" y="44621"/>
                    <a:pt x="91" y="44530"/>
                    <a:pt x="122" y="44378"/>
                  </a:cubicBezTo>
                  <a:cubicBezTo>
                    <a:pt x="183" y="44074"/>
                    <a:pt x="243" y="43618"/>
                    <a:pt x="365" y="43071"/>
                  </a:cubicBezTo>
                  <a:cubicBezTo>
                    <a:pt x="547" y="41916"/>
                    <a:pt x="851" y="40305"/>
                    <a:pt x="1216" y="38268"/>
                  </a:cubicBezTo>
                  <a:cubicBezTo>
                    <a:pt x="1915" y="34226"/>
                    <a:pt x="2857" y="28603"/>
                    <a:pt x="3891" y="22432"/>
                  </a:cubicBezTo>
                  <a:cubicBezTo>
                    <a:pt x="4894" y="16232"/>
                    <a:pt x="5836" y="10639"/>
                    <a:pt x="6505" y="6566"/>
                  </a:cubicBezTo>
                  <a:lnTo>
                    <a:pt x="7326" y="1763"/>
                  </a:lnTo>
                  <a:cubicBezTo>
                    <a:pt x="7417" y="1216"/>
                    <a:pt x="7478" y="760"/>
                    <a:pt x="7538" y="456"/>
                  </a:cubicBezTo>
                  <a:cubicBezTo>
                    <a:pt x="7538" y="304"/>
                    <a:pt x="7569" y="183"/>
                    <a:pt x="7569" y="122"/>
                  </a:cubicBezTo>
                  <a:lnTo>
                    <a:pt x="756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4"/>
            <p:cNvSpPr/>
            <p:nvPr/>
          </p:nvSpPr>
          <p:spPr>
            <a:xfrm>
              <a:off x="4278852" y="7420585"/>
              <a:ext cx="222725" cy="175370"/>
            </a:xfrm>
            <a:custGeom>
              <a:rect b="b" l="l" r="r" t="t"/>
              <a:pathLst>
                <a:path extrusionOk="0" h="4955" w="6293">
                  <a:moveTo>
                    <a:pt x="1" y="0"/>
                  </a:moveTo>
                  <a:cubicBezTo>
                    <a:pt x="62" y="91"/>
                    <a:pt x="123" y="182"/>
                    <a:pt x="214" y="243"/>
                  </a:cubicBezTo>
                  <a:cubicBezTo>
                    <a:pt x="366" y="395"/>
                    <a:pt x="578" y="608"/>
                    <a:pt x="852" y="851"/>
                  </a:cubicBezTo>
                  <a:cubicBezTo>
                    <a:pt x="1369" y="1337"/>
                    <a:pt x="2129" y="1976"/>
                    <a:pt x="3010" y="2675"/>
                  </a:cubicBezTo>
                  <a:cubicBezTo>
                    <a:pt x="3861" y="3374"/>
                    <a:pt x="4682" y="3951"/>
                    <a:pt x="5290" y="4347"/>
                  </a:cubicBezTo>
                  <a:cubicBezTo>
                    <a:pt x="5594" y="4559"/>
                    <a:pt x="5837" y="4711"/>
                    <a:pt x="6019" y="4803"/>
                  </a:cubicBezTo>
                  <a:cubicBezTo>
                    <a:pt x="6080" y="4863"/>
                    <a:pt x="6171" y="4924"/>
                    <a:pt x="6293" y="4955"/>
                  </a:cubicBezTo>
                  <a:cubicBezTo>
                    <a:pt x="5989" y="4711"/>
                    <a:pt x="5685" y="4468"/>
                    <a:pt x="5351" y="4255"/>
                  </a:cubicBezTo>
                  <a:cubicBezTo>
                    <a:pt x="4773" y="3830"/>
                    <a:pt x="3952" y="3222"/>
                    <a:pt x="3101" y="2553"/>
                  </a:cubicBezTo>
                  <a:cubicBezTo>
                    <a:pt x="2250" y="1854"/>
                    <a:pt x="1460" y="1216"/>
                    <a:pt x="913" y="760"/>
                  </a:cubicBezTo>
                  <a:cubicBezTo>
                    <a:pt x="639" y="486"/>
                    <a:pt x="335" y="243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4"/>
            <p:cNvSpPr/>
            <p:nvPr/>
          </p:nvSpPr>
          <p:spPr>
            <a:xfrm>
              <a:off x="4500480" y="7485106"/>
              <a:ext cx="239926" cy="106531"/>
            </a:xfrm>
            <a:custGeom>
              <a:rect b="b" l="l" r="r" t="t"/>
              <a:pathLst>
                <a:path extrusionOk="0" h="3010" w="6779">
                  <a:moveTo>
                    <a:pt x="6779" y="1"/>
                  </a:moveTo>
                  <a:lnTo>
                    <a:pt x="6779" y="1"/>
                  </a:lnTo>
                  <a:cubicBezTo>
                    <a:pt x="6414" y="92"/>
                    <a:pt x="6080" y="214"/>
                    <a:pt x="5745" y="366"/>
                  </a:cubicBezTo>
                  <a:cubicBezTo>
                    <a:pt x="5137" y="639"/>
                    <a:pt x="4286" y="1004"/>
                    <a:pt x="3344" y="1429"/>
                  </a:cubicBezTo>
                  <a:cubicBezTo>
                    <a:pt x="2432" y="1855"/>
                    <a:pt x="1581" y="2220"/>
                    <a:pt x="973" y="2524"/>
                  </a:cubicBezTo>
                  <a:cubicBezTo>
                    <a:pt x="639" y="2645"/>
                    <a:pt x="304" y="2828"/>
                    <a:pt x="0" y="3010"/>
                  </a:cubicBezTo>
                  <a:cubicBezTo>
                    <a:pt x="365" y="2919"/>
                    <a:pt x="700" y="2767"/>
                    <a:pt x="1034" y="2615"/>
                  </a:cubicBezTo>
                  <a:cubicBezTo>
                    <a:pt x="1642" y="2372"/>
                    <a:pt x="2493" y="2007"/>
                    <a:pt x="3435" y="1581"/>
                  </a:cubicBezTo>
                  <a:cubicBezTo>
                    <a:pt x="4347" y="1156"/>
                    <a:pt x="5198" y="791"/>
                    <a:pt x="5806" y="487"/>
                  </a:cubicBezTo>
                  <a:cubicBezTo>
                    <a:pt x="6140" y="335"/>
                    <a:pt x="6444" y="183"/>
                    <a:pt x="677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4"/>
            <p:cNvSpPr/>
            <p:nvPr/>
          </p:nvSpPr>
          <p:spPr>
            <a:xfrm>
              <a:off x="4435924" y="7833651"/>
              <a:ext cx="307702" cy="134527"/>
            </a:xfrm>
            <a:custGeom>
              <a:rect b="b" l="l" r="r" t="t"/>
              <a:pathLst>
                <a:path extrusionOk="0" h="3801" w="8694">
                  <a:moveTo>
                    <a:pt x="8694" y="1"/>
                  </a:moveTo>
                  <a:lnTo>
                    <a:pt x="8694" y="1"/>
                  </a:lnTo>
                  <a:cubicBezTo>
                    <a:pt x="8572" y="31"/>
                    <a:pt x="8451" y="62"/>
                    <a:pt x="8360" y="123"/>
                  </a:cubicBezTo>
                  <a:lnTo>
                    <a:pt x="7417" y="518"/>
                  </a:lnTo>
                  <a:cubicBezTo>
                    <a:pt x="6597" y="852"/>
                    <a:pt x="5533" y="1308"/>
                    <a:pt x="4317" y="1825"/>
                  </a:cubicBezTo>
                  <a:cubicBezTo>
                    <a:pt x="3131" y="2341"/>
                    <a:pt x="2037" y="2828"/>
                    <a:pt x="1247" y="3193"/>
                  </a:cubicBezTo>
                  <a:lnTo>
                    <a:pt x="335" y="3618"/>
                  </a:lnTo>
                  <a:cubicBezTo>
                    <a:pt x="213" y="3679"/>
                    <a:pt x="122" y="3740"/>
                    <a:pt x="1" y="3800"/>
                  </a:cubicBezTo>
                  <a:cubicBezTo>
                    <a:pt x="122" y="3770"/>
                    <a:pt x="244" y="3740"/>
                    <a:pt x="365" y="3679"/>
                  </a:cubicBezTo>
                  <a:lnTo>
                    <a:pt x="1308" y="3314"/>
                  </a:lnTo>
                  <a:cubicBezTo>
                    <a:pt x="2128" y="2980"/>
                    <a:pt x="3192" y="2493"/>
                    <a:pt x="4408" y="1977"/>
                  </a:cubicBezTo>
                  <a:cubicBezTo>
                    <a:pt x="5594" y="1460"/>
                    <a:pt x="6688" y="974"/>
                    <a:pt x="7448" y="609"/>
                  </a:cubicBezTo>
                  <a:lnTo>
                    <a:pt x="8390" y="183"/>
                  </a:lnTo>
                  <a:cubicBezTo>
                    <a:pt x="8481" y="153"/>
                    <a:pt x="8603" y="92"/>
                    <a:pt x="86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4"/>
            <p:cNvSpPr/>
            <p:nvPr/>
          </p:nvSpPr>
          <p:spPr>
            <a:xfrm>
              <a:off x="4165914" y="7733632"/>
              <a:ext cx="276522" cy="229166"/>
            </a:xfrm>
            <a:custGeom>
              <a:rect b="b" l="l" r="r" t="t"/>
              <a:pathLst>
                <a:path extrusionOk="0" h="6475" w="7813">
                  <a:moveTo>
                    <a:pt x="0" y="0"/>
                  </a:moveTo>
                  <a:cubicBezTo>
                    <a:pt x="92" y="91"/>
                    <a:pt x="183" y="183"/>
                    <a:pt x="274" y="274"/>
                  </a:cubicBezTo>
                  <a:cubicBezTo>
                    <a:pt x="456" y="456"/>
                    <a:pt x="730" y="730"/>
                    <a:pt x="1064" y="1034"/>
                  </a:cubicBezTo>
                  <a:cubicBezTo>
                    <a:pt x="1733" y="1672"/>
                    <a:pt x="2675" y="2523"/>
                    <a:pt x="3769" y="3435"/>
                  </a:cubicBezTo>
                  <a:cubicBezTo>
                    <a:pt x="4833" y="4316"/>
                    <a:pt x="5836" y="5107"/>
                    <a:pt x="6596" y="5623"/>
                  </a:cubicBezTo>
                  <a:cubicBezTo>
                    <a:pt x="6961" y="5897"/>
                    <a:pt x="7265" y="6140"/>
                    <a:pt x="7478" y="6262"/>
                  </a:cubicBezTo>
                  <a:cubicBezTo>
                    <a:pt x="7599" y="6353"/>
                    <a:pt x="7691" y="6414"/>
                    <a:pt x="7812" y="6474"/>
                  </a:cubicBezTo>
                  <a:cubicBezTo>
                    <a:pt x="7721" y="6383"/>
                    <a:pt x="7630" y="6292"/>
                    <a:pt x="7508" y="6231"/>
                  </a:cubicBezTo>
                  <a:lnTo>
                    <a:pt x="6657" y="5532"/>
                  </a:lnTo>
                  <a:cubicBezTo>
                    <a:pt x="5928" y="4985"/>
                    <a:pt x="4955" y="4195"/>
                    <a:pt x="3861" y="3283"/>
                  </a:cubicBezTo>
                  <a:cubicBezTo>
                    <a:pt x="2797" y="2401"/>
                    <a:pt x="1824" y="1581"/>
                    <a:pt x="1155" y="973"/>
                  </a:cubicBezTo>
                  <a:lnTo>
                    <a:pt x="335" y="243"/>
                  </a:lnTo>
                  <a:cubicBezTo>
                    <a:pt x="213" y="152"/>
                    <a:pt x="122" y="6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" name="Google Shape;1038;p44"/>
          <p:cNvGrpSpPr/>
          <p:nvPr/>
        </p:nvGrpSpPr>
        <p:grpSpPr>
          <a:xfrm>
            <a:off x="6683963" y="4278168"/>
            <a:ext cx="668104" cy="895218"/>
            <a:chOff x="122038" y="7256930"/>
            <a:chExt cx="668104" cy="895218"/>
          </a:xfrm>
        </p:grpSpPr>
        <p:sp>
          <p:nvSpPr>
            <p:cNvPr id="1039" name="Google Shape;1039;p44"/>
            <p:cNvSpPr/>
            <p:nvPr/>
          </p:nvSpPr>
          <p:spPr>
            <a:xfrm>
              <a:off x="522256" y="7780173"/>
              <a:ext cx="267886" cy="162204"/>
            </a:xfrm>
            <a:custGeom>
              <a:rect b="b" l="l" r="r" t="t"/>
              <a:pathLst>
                <a:path extrusionOk="0" h="4583" w="7569">
                  <a:moveTo>
                    <a:pt x="4002" y="1"/>
                  </a:moveTo>
                  <a:cubicBezTo>
                    <a:pt x="3122" y="1"/>
                    <a:pt x="2254" y="184"/>
                    <a:pt x="1459" y="539"/>
                  </a:cubicBezTo>
                  <a:cubicBezTo>
                    <a:pt x="760" y="904"/>
                    <a:pt x="304" y="1542"/>
                    <a:pt x="152" y="2302"/>
                  </a:cubicBezTo>
                  <a:cubicBezTo>
                    <a:pt x="0" y="2849"/>
                    <a:pt x="61" y="3427"/>
                    <a:pt x="335" y="3913"/>
                  </a:cubicBezTo>
                  <a:cubicBezTo>
                    <a:pt x="536" y="4342"/>
                    <a:pt x="968" y="4582"/>
                    <a:pt x="1439" y="4582"/>
                  </a:cubicBezTo>
                  <a:cubicBezTo>
                    <a:pt x="1536" y="4582"/>
                    <a:pt x="1634" y="4572"/>
                    <a:pt x="1733" y="4552"/>
                  </a:cubicBezTo>
                  <a:cubicBezTo>
                    <a:pt x="2249" y="4400"/>
                    <a:pt x="2553" y="3822"/>
                    <a:pt x="3009" y="3488"/>
                  </a:cubicBezTo>
                  <a:cubicBezTo>
                    <a:pt x="3474" y="3130"/>
                    <a:pt x="4044" y="3056"/>
                    <a:pt x="4639" y="3056"/>
                  </a:cubicBezTo>
                  <a:cubicBezTo>
                    <a:pt x="5055" y="3056"/>
                    <a:pt x="5484" y="3093"/>
                    <a:pt x="5897" y="3093"/>
                  </a:cubicBezTo>
                  <a:cubicBezTo>
                    <a:pt x="5937" y="3096"/>
                    <a:pt x="5978" y="3097"/>
                    <a:pt x="6019" y="3097"/>
                  </a:cubicBezTo>
                  <a:cubicBezTo>
                    <a:pt x="6378" y="3097"/>
                    <a:pt x="6752" y="2980"/>
                    <a:pt x="7052" y="2789"/>
                  </a:cubicBezTo>
                  <a:cubicBezTo>
                    <a:pt x="7569" y="2333"/>
                    <a:pt x="7508" y="1451"/>
                    <a:pt x="7022" y="934"/>
                  </a:cubicBezTo>
                  <a:cubicBezTo>
                    <a:pt x="6535" y="479"/>
                    <a:pt x="5867" y="175"/>
                    <a:pt x="5198" y="114"/>
                  </a:cubicBezTo>
                  <a:cubicBezTo>
                    <a:pt x="4800" y="38"/>
                    <a:pt x="4400" y="1"/>
                    <a:pt x="400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4"/>
            <p:cNvSpPr/>
            <p:nvPr/>
          </p:nvSpPr>
          <p:spPr>
            <a:xfrm>
              <a:off x="457701" y="7256930"/>
              <a:ext cx="196888" cy="387442"/>
            </a:xfrm>
            <a:custGeom>
              <a:rect b="b" l="l" r="r" t="t"/>
              <a:pathLst>
                <a:path extrusionOk="0" h="10947" w="5563">
                  <a:moveTo>
                    <a:pt x="3124" y="1"/>
                  </a:moveTo>
                  <a:cubicBezTo>
                    <a:pt x="3014" y="1"/>
                    <a:pt x="2905" y="12"/>
                    <a:pt x="2797" y="34"/>
                  </a:cubicBezTo>
                  <a:cubicBezTo>
                    <a:pt x="2098" y="217"/>
                    <a:pt x="1672" y="885"/>
                    <a:pt x="1368" y="1524"/>
                  </a:cubicBezTo>
                  <a:cubicBezTo>
                    <a:pt x="487" y="3378"/>
                    <a:pt x="0" y="5445"/>
                    <a:pt x="0" y="7512"/>
                  </a:cubicBezTo>
                  <a:cubicBezTo>
                    <a:pt x="0" y="8484"/>
                    <a:pt x="122" y="9487"/>
                    <a:pt x="669" y="10308"/>
                  </a:cubicBezTo>
                  <a:cubicBezTo>
                    <a:pt x="990" y="10768"/>
                    <a:pt x="1445" y="10947"/>
                    <a:pt x="1902" y="10947"/>
                  </a:cubicBezTo>
                  <a:cubicBezTo>
                    <a:pt x="2442" y="10947"/>
                    <a:pt x="2984" y="10698"/>
                    <a:pt x="3314" y="10369"/>
                  </a:cubicBezTo>
                  <a:cubicBezTo>
                    <a:pt x="3952" y="9761"/>
                    <a:pt x="4225" y="8879"/>
                    <a:pt x="4469" y="8028"/>
                  </a:cubicBezTo>
                  <a:cubicBezTo>
                    <a:pt x="5016" y="6144"/>
                    <a:pt x="5563" y="4107"/>
                    <a:pt x="5168" y="2162"/>
                  </a:cubicBezTo>
                  <a:cubicBezTo>
                    <a:pt x="5046" y="1585"/>
                    <a:pt x="4803" y="1037"/>
                    <a:pt x="4408" y="581"/>
                  </a:cubicBezTo>
                  <a:cubicBezTo>
                    <a:pt x="4086" y="211"/>
                    <a:pt x="3604" y="1"/>
                    <a:pt x="312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4"/>
            <p:cNvSpPr/>
            <p:nvPr/>
          </p:nvSpPr>
          <p:spPr>
            <a:xfrm>
              <a:off x="122038" y="7369797"/>
              <a:ext cx="324939" cy="320550"/>
            </a:xfrm>
            <a:custGeom>
              <a:rect b="b" l="l" r="r" t="t"/>
              <a:pathLst>
                <a:path extrusionOk="0" h="9057" w="9181">
                  <a:moveTo>
                    <a:pt x="1929" y="1"/>
                  </a:moveTo>
                  <a:cubicBezTo>
                    <a:pt x="1863" y="1"/>
                    <a:pt x="1798" y="3"/>
                    <a:pt x="1734" y="6"/>
                  </a:cubicBezTo>
                  <a:cubicBezTo>
                    <a:pt x="1156" y="37"/>
                    <a:pt x="670" y="341"/>
                    <a:pt x="396" y="827"/>
                  </a:cubicBezTo>
                  <a:cubicBezTo>
                    <a:pt x="1" y="1526"/>
                    <a:pt x="396" y="2377"/>
                    <a:pt x="761" y="3107"/>
                  </a:cubicBezTo>
                  <a:cubicBezTo>
                    <a:pt x="1430" y="4323"/>
                    <a:pt x="2220" y="5508"/>
                    <a:pt x="3071" y="6633"/>
                  </a:cubicBezTo>
                  <a:cubicBezTo>
                    <a:pt x="3770" y="7514"/>
                    <a:pt x="4560" y="8396"/>
                    <a:pt x="5624" y="8791"/>
                  </a:cubicBezTo>
                  <a:cubicBezTo>
                    <a:pt x="6057" y="8964"/>
                    <a:pt x="6494" y="9056"/>
                    <a:pt x="6900" y="9056"/>
                  </a:cubicBezTo>
                  <a:cubicBezTo>
                    <a:pt x="7492" y="9056"/>
                    <a:pt x="8017" y="8859"/>
                    <a:pt x="8360" y="8426"/>
                  </a:cubicBezTo>
                  <a:lnTo>
                    <a:pt x="8360" y="8426"/>
                  </a:lnTo>
                  <a:lnTo>
                    <a:pt x="8238" y="8548"/>
                  </a:lnTo>
                  <a:cubicBezTo>
                    <a:pt x="8968" y="7605"/>
                    <a:pt x="9180" y="6359"/>
                    <a:pt x="8816" y="5204"/>
                  </a:cubicBezTo>
                  <a:cubicBezTo>
                    <a:pt x="8421" y="4110"/>
                    <a:pt x="7752" y="3107"/>
                    <a:pt x="6840" y="2347"/>
                  </a:cubicBezTo>
                  <a:cubicBezTo>
                    <a:pt x="5807" y="1435"/>
                    <a:pt x="4591" y="736"/>
                    <a:pt x="3314" y="280"/>
                  </a:cubicBezTo>
                  <a:cubicBezTo>
                    <a:pt x="2862" y="94"/>
                    <a:pt x="2387" y="1"/>
                    <a:pt x="1929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4"/>
            <p:cNvSpPr/>
            <p:nvPr/>
          </p:nvSpPr>
          <p:spPr>
            <a:xfrm>
              <a:off x="478122" y="7828554"/>
              <a:ext cx="185067" cy="323594"/>
            </a:xfrm>
            <a:custGeom>
              <a:rect b="b" l="l" r="r" t="t"/>
              <a:pathLst>
                <a:path extrusionOk="0" h="9143" w="5229">
                  <a:moveTo>
                    <a:pt x="5001" y="1"/>
                  </a:moveTo>
                  <a:cubicBezTo>
                    <a:pt x="4925" y="1"/>
                    <a:pt x="4849" y="8"/>
                    <a:pt x="4773" y="23"/>
                  </a:cubicBezTo>
                  <a:cubicBezTo>
                    <a:pt x="4348" y="54"/>
                    <a:pt x="3952" y="145"/>
                    <a:pt x="3557" y="327"/>
                  </a:cubicBezTo>
                  <a:cubicBezTo>
                    <a:pt x="3010" y="601"/>
                    <a:pt x="2493" y="996"/>
                    <a:pt x="2098" y="1482"/>
                  </a:cubicBezTo>
                  <a:cubicBezTo>
                    <a:pt x="1642" y="2060"/>
                    <a:pt x="1247" y="2729"/>
                    <a:pt x="974" y="3428"/>
                  </a:cubicBezTo>
                  <a:cubicBezTo>
                    <a:pt x="700" y="4127"/>
                    <a:pt x="487" y="4856"/>
                    <a:pt x="335" y="5616"/>
                  </a:cubicBezTo>
                  <a:cubicBezTo>
                    <a:pt x="214" y="6224"/>
                    <a:pt x="123" y="6832"/>
                    <a:pt x="92" y="7440"/>
                  </a:cubicBezTo>
                  <a:cubicBezTo>
                    <a:pt x="31" y="7957"/>
                    <a:pt x="31" y="8382"/>
                    <a:pt x="31" y="8686"/>
                  </a:cubicBezTo>
                  <a:cubicBezTo>
                    <a:pt x="1" y="8838"/>
                    <a:pt x="31" y="8990"/>
                    <a:pt x="31" y="9142"/>
                  </a:cubicBezTo>
                  <a:cubicBezTo>
                    <a:pt x="62" y="8990"/>
                    <a:pt x="92" y="8838"/>
                    <a:pt x="92" y="8686"/>
                  </a:cubicBezTo>
                  <a:cubicBezTo>
                    <a:pt x="123" y="8352"/>
                    <a:pt x="183" y="7957"/>
                    <a:pt x="214" y="7440"/>
                  </a:cubicBezTo>
                  <a:cubicBezTo>
                    <a:pt x="274" y="6832"/>
                    <a:pt x="366" y="6254"/>
                    <a:pt x="487" y="5647"/>
                  </a:cubicBezTo>
                  <a:cubicBezTo>
                    <a:pt x="670" y="4917"/>
                    <a:pt x="882" y="4218"/>
                    <a:pt x="1156" y="3519"/>
                  </a:cubicBezTo>
                  <a:cubicBezTo>
                    <a:pt x="1430" y="2820"/>
                    <a:pt x="1794" y="2181"/>
                    <a:pt x="2250" y="1574"/>
                  </a:cubicBezTo>
                  <a:cubicBezTo>
                    <a:pt x="2615" y="1118"/>
                    <a:pt x="3071" y="722"/>
                    <a:pt x="3618" y="449"/>
                  </a:cubicBezTo>
                  <a:cubicBezTo>
                    <a:pt x="3983" y="267"/>
                    <a:pt x="4378" y="145"/>
                    <a:pt x="4773" y="84"/>
                  </a:cubicBezTo>
                  <a:cubicBezTo>
                    <a:pt x="4925" y="84"/>
                    <a:pt x="5077" y="54"/>
                    <a:pt x="5229" y="23"/>
                  </a:cubicBezTo>
                  <a:cubicBezTo>
                    <a:pt x="5153" y="8"/>
                    <a:pt x="5077" y="1"/>
                    <a:pt x="50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4"/>
            <p:cNvSpPr/>
            <p:nvPr/>
          </p:nvSpPr>
          <p:spPr>
            <a:xfrm>
              <a:off x="479219" y="7397969"/>
              <a:ext cx="83951" cy="720804"/>
            </a:xfrm>
            <a:custGeom>
              <a:rect b="b" l="l" r="r" t="t"/>
              <a:pathLst>
                <a:path extrusionOk="0" h="20366" w="2372">
                  <a:moveTo>
                    <a:pt x="2371" y="1"/>
                  </a:moveTo>
                  <a:cubicBezTo>
                    <a:pt x="2371" y="62"/>
                    <a:pt x="2341" y="122"/>
                    <a:pt x="2310" y="183"/>
                  </a:cubicBezTo>
                  <a:cubicBezTo>
                    <a:pt x="2280" y="335"/>
                    <a:pt x="2219" y="517"/>
                    <a:pt x="2128" y="761"/>
                  </a:cubicBezTo>
                  <a:cubicBezTo>
                    <a:pt x="2067" y="1004"/>
                    <a:pt x="1976" y="1308"/>
                    <a:pt x="1885" y="1673"/>
                  </a:cubicBezTo>
                  <a:cubicBezTo>
                    <a:pt x="1794" y="2037"/>
                    <a:pt x="1702" y="2432"/>
                    <a:pt x="1611" y="2888"/>
                  </a:cubicBezTo>
                  <a:cubicBezTo>
                    <a:pt x="1095" y="5290"/>
                    <a:pt x="730" y="7660"/>
                    <a:pt x="456" y="10092"/>
                  </a:cubicBezTo>
                  <a:cubicBezTo>
                    <a:pt x="152" y="12919"/>
                    <a:pt x="0" y="15472"/>
                    <a:pt x="0" y="17326"/>
                  </a:cubicBezTo>
                  <a:cubicBezTo>
                    <a:pt x="0" y="18269"/>
                    <a:pt x="0" y="19028"/>
                    <a:pt x="31" y="19545"/>
                  </a:cubicBezTo>
                  <a:cubicBezTo>
                    <a:pt x="31" y="19788"/>
                    <a:pt x="61" y="20001"/>
                    <a:pt x="61" y="20153"/>
                  </a:cubicBezTo>
                  <a:cubicBezTo>
                    <a:pt x="61" y="20214"/>
                    <a:pt x="92" y="20275"/>
                    <a:pt x="92" y="20366"/>
                  </a:cubicBezTo>
                  <a:cubicBezTo>
                    <a:pt x="92" y="20275"/>
                    <a:pt x="92" y="20214"/>
                    <a:pt x="92" y="20153"/>
                  </a:cubicBezTo>
                  <a:lnTo>
                    <a:pt x="92" y="19545"/>
                  </a:lnTo>
                  <a:cubicBezTo>
                    <a:pt x="92" y="19028"/>
                    <a:pt x="92" y="18269"/>
                    <a:pt x="122" y="17326"/>
                  </a:cubicBezTo>
                  <a:cubicBezTo>
                    <a:pt x="152" y="15503"/>
                    <a:pt x="335" y="13496"/>
                    <a:pt x="639" y="10670"/>
                  </a:cubicBezTo>
                  <a:cubicBezTo>
                    <a:pt x="912" y="7995"/>
                    <a:pt x="1307" y="4925"/>
                    <a:pt x="1733" y="2919"/>
                  </a:cubicBezTo>
                  <a:cubicBezTo>
                    <a:pt x="1824" y="2463"/>
                    <a:pt x="1915" y="2068"/>
                    <a:pt x="2006" y="1703"/>
                  </a:cubicBezTo>
                  <a:cubicBezTo>
                    <a:pt x="2067" y="1338"/>
                    <a:pt x="2128" y="1034"/>
                    <a:pt x="2219" y="791"/>
                  </a:cubicBezTo>
                  <a:cubicBezTo>
                    <a:pt x="2280" y="517"/>
                    <a:pt x="2310" y="366"/>
                    <a:pt x="2341" y="214"/>
                  </a:cubicBezTo>
                  <a:cubicBezTo>
                    <a:pt x="2371" y="122"/>
                    <a:pt x="2371" y="62"/>
                    <a:pt x="23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4"/>
            <p:cNvSpPr/>
            <p:nvPr/>
          </p:nvSpPr>
          <p:spPr>
            <a:xfrm>
              <a:off x="247929" y="7451766"/>
              <a:ext cx="235608" cy="490575"/>
            </a:xfrm>
            <a:custGeom>
              <a:rect b="b" l="l" r="r" t="t"/>
              <a:pathLst>
                <a:path extrusionOk="0" h="13861" w="6657">
                  <a:moveTo>
                    <a:pt x="0" y="1"/>
                  </a:moveTo>
                  <a:lnTo>
                    <a:pt x="0" y="1"/>
                  </a:lnTo>
                  <a:cubicBezTo>
                    <a:pt x="608" y="456"/>
                    <a:pt x="1186" y="973"/>
                    <a:pt x="1733" y="1520"/>
                  </a:cubicBezTo>
                  <a:cubicBezTo>
                    <a:pt x="2979" y="2919"/>
                    <a:pt x="3982" y="4499"/>
                    <a:pt x="4681" y="6232"/>
                  </a:cubicBezTo>
                  <a:cubicBezTo>
                    <a:pt x="5107" y="7174"/>
                    <a:pt x="5441" y="8147"/>
                    <a:pt x="5715" y="9119"/>
                  </a:cubicBezTo>
                  <a:cubicBezTo>
                    <a:pt x="5988" y="10031"/>
                    <a:pt x="6171" y="10882"/>
                    <a:pt x="6323" y="11581"/>
                  </a:cubicBezTo>
                  <a:cubicBezTo>
                    <a:pt x="6444" y="12280"/>
                    <a:pt x="6505" y="12858"/>
                    <a:pt x="6566" y="13253"/>
                  </a:cubicBezTo>
                  <a:cubicBezTo>
                    <a:pt x="6566" y="13466"/>
                    <a:pt x="6596" y="13679"/>
                    <a:pt x="6657" y="13861"/>
                  </a:cubicBezTo>
                  <a:cubicBezTo>
                    <a:pt x="6657" y="13679"/>
                    <a:pt x="6657" y="13466"/>
                    <a:pt x="6657" y="13253"/>
                  </a:cubicBezTo>
                  <a:cubicBezTo>
                    <a:pt x="6627" y="12858"/>
                    <a:pt x="6566" y="12280"/>
                    <a:pt x="6444" y="11551"/>
                  </a:cubicBezTo>
                  <a:cubicBezTo>
                    <a:pt x="6323" y="10730"/>
                    <a:pt x="6140" y="9879"/>
                    <a:pt x="5897" y="9089"/>
                  </a:cubicBezTo>
                  <a:cubicBezTo>
                    <a:pt x="5623" y="8086"/>
                    <a:pt x="5289" y="7113"/>
                    <a:pt x="4864" y="6171"/>
                  </a:cubicBezTo>
                  <a:cubicBezTo>
                    <a:pt x="4134" y="4408"/>
                    <a:pt x="3131" y="2827"/>
                    <a:pt x="1824" y="1429"/>
                  </a:cubicBezTo>
                  <a:cubicBezTo>
                    <a:pt x="1611" y="1216"/>
                    <a:pt x="1368" y="973"/>
                    <a:pt x="1125" y="791"/>
                  </a:cubicBezTo>
                  <a:cubicBezTo>
                    <a:pt x="1003" y="700"/>
                    <a:pt x="912" y="608"/>
                    <a:pt x="821" y="517"/>
                  </a:cubicBezTo>
                  <a:lnTo>
                    <a:pt x="547" y="335"/>
                  </a:lnTo>
                  <a:cubicBezTo>
                    <a:pt x="365" y="213"/>
                    <a:pt x="183" y="9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8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p45"/>
          <p:cNvSpPr txBox="1"/>
          <p:nvPr>
            <p:ph type="title"/>
          </p:nvPr>
        </p:nvSpPr>
        <p:spPr>
          <a:xfrm>
            <a:off x="0" y="0"/>
            <a:ext cx="4314300" cy="9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</a:rPr>
              <a:t>Main Components</a:t>
            </a:r>
            <a:endParaRPr sz="3000">
              <a:solidFill>
                <a:schemeClr val="accent1"/>
              </a:solidFill>
            </a:endParaRPr>
          </a:p>
        </p:txBody>
      </p:sp>
      <p:sp>
        <p:nvSpPr>
          <p:cNvPr id="1050" name="Google Shape;1050;p45"/>
          <p:cNvSpPr txBox="1"/>
          <p:nvPr>
            <p:ph idx="1" type="subTitle"/>
          </p:nvPr>
        </p:nvSpPr>
        <p:spPr>
          <a:xfrm>
            <a:off x="546550" y="1935480"/>
            <a:ext cx="4314300" cy="20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Base Activity, Single Fragment Activity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&amp; Client’s data: Firebase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 (layout design)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1" name="Google Shape;105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4525" y="3040525"/>
            <a:ext cx="2916325" cy="1475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2" name="Google Shape;1052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6925" y="0"/>
            <a:ext cx="1586101" cy="292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3" name="Google Shape;1053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18125" y="401025"/>
            <a:ext cx="2415600" cy="4447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7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p46"/>
          <p:cNvSpPr txBox="1"/>
          <p:nvPr>
            <p:ph type="title"/>
          </p:nvPr>
        </p:nvSpPr>
        <p:spPr>
          <a:xfrm>
            <a:off x="2729400" y="1895850"/>
            <a:ext cx="4473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Activities</a:t>
            </a:r>
            <a:endParaRPr/>
          </a:p>
        </p:txBody>
      </p:sp>
      <p:sp>
        <p:nvSpPr>
          <p:cNvPr id="1059" name="Google Shape;1059;p46"/>
          <p:cNvSpPr txBox="1"/>
          <p:nvPr>
            <p:ph idx="1" type="subTitle"/>
          </p:nvPr>
        </p:nvSpPr>
        <p:spPr>
          <a:xfrm>
            <a:off x="2199900" y="2797200"/>
            <a:ext cx="4744200" cy="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activities &amp; Fragments</a:t>
            </a:r>
            <a:endParaRPr/>
          </a:p>
        </p:txBody>
      </p:sp>
      <p:sp>
        <p:nvSpPr>
          <p:cNvPr id="1060" name="Google Shape;1060;p46"/>
          <p:cNvSpPr txBox="1"/>
          <p:nvPr>
            <p:ph idx="2" type="title"/>
          </p:nvPr>
        </p:nvSpPr>
        <p:spPr>
          <a:xfrm>
            <a:off x="1861776" y="1895850"/>
            <a:ext cx="1019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061" name="Google Shape;1061;p46"/>
          <p:cNvGrpSpPr/>
          <p:nvPr/>
        </p:nvGrpSpPr>
        <p:grpSpPr>
          <a:xfrm flipH="1">
            <a:off x="5664526" y="3810849"/>
            <a:ext cx="1019450" cy="1379152"/>
            <a:chOff x="3231057" y="5846468"/>
            <a:chExt cx="1701919" cy="2302424"/>
          </a:xfrm>
        </p:grpSpPr>
        <p:sp>
          <p:nvSpPr>
            <p:cNvPr id="1062" name="Google Shape;1062;p46"/>
            <p:cNvSpPr/>
            <p:nvPr/>
          </p:nvSpPr>
          <p:spPr>
            <a:xfrm>
              <a:off x="3231057" y="5846468"/>
              <a:ext cx="1594326" cy="2294779"/>
            </a:xfrm>
            <a:custGeom>
              <a:rect b="b" l="l" r="r" t="t"/>
              <a:pathLst>
                <a:path extrusionOk="0" h="64838" w="45047">
                  <a:moveTo>
                    <a:pt x="7664" y="0"/>
                  </a:moveTo>
                  <a:cubicBezTo>
                    <a:pt x="5622" y="0"/>
                    <a:pt x="3546" y="1052"/>
                    <a:pt x="2736" y="2925"/>
                  </a:cubicBezTo>
                  <a:cubicBezTo>
                    <a:pt x="1763" y="5175"/>
                    <a:pt x="2736" y="7789"/>
                    <a:pt x="3952" y="9916"/>
                  </a:cubicBezTo>
                  <a:cubicBezTo>
                    <a:pt x="5715" y="13108"/>
                    <a:pt x="7934" y="16026"/>
                    <a:pt x="10517" y="18549"/>
                  </a:cubicBezTo>
                  <a:cubicBezTo>
                    <a:pt x="10973" y="19005"/>
                    <a:pt x="11490" y="19521"/>
                    <a:pt x="11612" y="20160"/>
                  </a:cubicBezTo>
                  <a:cubicBezTo>
                    <a:pt x="11794" y="21345"/>
                    <a:pt x="10548" y="22257"/>
                    <a:pt x="9393" y="22470"/>
                  </a:cubicBezTo>
                  <a:cubicBezTo>
                    <a:pt x="9084" y="22520"/>
                    <a:pt x="8773" y="22540"/>
                    <a:pt x="8462" y="22540"/>
                  </a:cubicBezTo>
                  <a:cubicBezTo>
                    <a:pt x="7455" y="22540"/>
                    <a:pt x="6439" y="22334"/>
                    <a:pt x="5441" y="22287"/>
                  </a:cubicBezTo>
                  <a:cubicBezTo>
                    <a:pt x="5342" y="22283"/>
                    <a:pt x="5243" y="22280"/>
                    <a:pt x="5142" y="22280"/>
                  </a:cubicBezTo>
                  <a:cubicBezTo>
                    <a:pt x="3888" y="22280"/>
                    <a:pt x="2563" y="22646"/>
                    <a:pt x="1915" y="23716"/>
                  </a:cubicBezTo>
                  <a:cubicBezTo>
                    <a:pt x="973" y="25327"/>
                    <a:pt x="2098" y="27333"/>
                    <a:pt x="3314" y="28731"/>
                  </a:cubicBezTo>
                  <a:cubicBezTo>
                    <a:pt x="5745" y="31528"/>
                    <a:pt x="8663" y="33868"/>
                    <a:pt x="11885" y="35692"/>
                  </a:cubicBezTo>
                  <a:cubicBezTo>
                    <a:pt x="13040" y="36330"/>
                    <a:pt x="14287" y="36938"/>
                    <a:pt x="15138" y="37971"/>
                  </a:cubicBezTo>
                  <a:cubicBezTo>
                    <a:pt x="15989" y="39005"/>
                    <a:pt x="16353" y="40585"/>
                    <a:pt x="15563" y="41680"/>
                  </a:cubicBezTo>
                  <a:cubicBezTo>
                    <a:pt x="15046" y="42376"/>
                    <a:pt x="14189" y="42682"/>
                    <a:pt x="13301" y="42682"/>
                  </a:cubicBezTo>
                  <a:cubicBezTo>
                    <a:pt x="12833" y="42682"/>
                    <a:pt x="12356" y="42597"/>
                    <a:pt x="11916" y="42440"/>
                  </a:cubicBezTo>
                  <a:cubicBezTo>
                    <a:pt x="10669" y="41984"/>
                    <a:pt x="9636" y="41102"/>
                    <a:pt x="8481" y="40464"/>
                  </a:cubicBezTo>
                  <a:cubicBezTo>
                    <a:pt x="7380" y="39828"/>
                    <a:pt x="6065" y="39438"/>
                    <a:pt x="4804" y="39438"/>
                  </a:cubicBezTo>
                  <a:cubicBezTo>
                    <a:pt x="3592" y="39438"/>
                    <a:pt x="2429" y="39798"/>
                    <a:pt x="1551" y="40646"/>
                  </a:cubicBezTo>
                  <a:cubicBezTo>
                    <a:pt x="396" y="41801"/>
                    <a:pt x="1" y="43595"/>
                    <a:pt x="244" y="45236"/>
                  </a:cubicBezTo>
                  <a:cubicBezTo>
                    <a:pt x="487" y="46877"/>
                    <a:pt x="1277" y="48367"/>
                    <a:pt x="2128" y="49765"/>
                  </a:cubicBezTo>
                  <a:cubicBezTo>
                    <a:pt x="5107" y="54659"/>
                    <a:pt x="9271" y="58884"/>
                    <a:pt x="14287" y="61589"/>
                  </a:cubicBezTo>
                  <a:cubicBezTo>
                    <a:pt x="18084" y="63614"/>
                    <a:pt x="21794" y="64838"/>
                    <a:pt x="25799" y="64838"/>
                  </a:cubicBezTo>
                  <a:cubicBezTo>
                    <a:pt x="27084" y="64838"/>
                    <a:pt x="28400" y="64712"/>
                    <a:pt x="29758" y="64446"/>
                  </a:cubicBezTo>
                  <a:lnTo>
                    <a:pt x="29788" y="64446"/>
                  </a:lnTo>
                  <a:cubicBezTo>
                    <a:pt x="39393" y="59795"/>
                    <a:pt x="43132" y="48914"/>
                    <a:pt x="44378" y="38822"/>
                  </a:cubicBezTo>
                  <a:cubicBezTo>
                    <a:pt x="44591" y="37120"/>
                    <a:pt x="45047" y="35388"/>
                    <a:pt x="44500" y="33777"/>
                  </a:cubicBezTo>
                  <a:cubicBezTo>
                    <a:pt x="44003" y="32390"/>
                    <a:pt x="42673" y="31252"/>
                    <a:pt x="41285" y="31252"/>
                  </a:cubicBezTo>
                  <a:cubicBezTo>
                    <a:pt x="41060" y="31252"/>
                    <a:pt x="40834" y="31282"/>
                    <a:pt x="40609" y="31345"/>
                  </a:cubicBezTo>
                  <a:cubicBezTo>
                    <a:pt x="39272" y="31740"/>
                    <a:pt x="38482" y="33108"/>
                    <a:pt x="37600" y="34202"/>
                  </a:cubicBezTo>
                  <a:cubicBezTo>
                    <a:pt x="36415" y="35631"/>
                    <a:pt x="34834" y="36725"/>
                    <a:pt x="33071" y="37333"/>
                  </a:cubicBezTo>
                  <a:cubicBezTo>
                    <a:pt x="32517" y="37508"/>
                    <a:pt x="31915" y="37634"/>
                    <a:pt x="31330" y="37634"/>
                  </a:cubicBezTo>
                  <a:cubicBezTo>
                    <a:pt x="30695" y="37634"/>
                    <a:pt x="30082" y="37485"/>
                    <a:pt x="29576" y="37090"/>
                  </a:cubicBezTo>
                  <a:cubicBezTo>
                    <a:pt x="28269" y="36057"/>
                    <a:pt x="28390" y="34050"/>
                    <a:pt x="28664" y="32348"/>
                  </a:cubicBezTo>
                  <a:cubicBezTo>
                    <a:pt x="29180" y="29248"/>
                    <a:pt x="29697" y="26148"/>
                    <a:pt x="30214" y="23047"/>
                  </a:cubicBezTo>
                  <a:cubicBezTo>
                    <a:pt x="30487" y="21375"/>
                    <a:pt x="30761" y="19673"/>
                    <a:pt x="30518" y="18002"/>
                  </a:cubicBezTo>
                  <a:cubicBezTo>
                    <a:pt x="30244" y="16330"/>
                    <a:pt x="29332" y="14688"/>
                    <a:pt x="27813" y="13989"/>
                  </a:cubicBezTo>
                  <a:cubicBezTo>
                    <a:pt x="27391" y="13795"/>
                    <a:pt x="26925" y="13702"/>
                    <a:pt x="26459" y="13702"/>
                  </a:cubicBezTo>
                  <a:cubicBezTo>
                    <a:pt x="25244" y="13702"/>
                    <a:pt x="24027" y="14336"/>
                    <a:pt x="23588" y="15479"/>
                  </a:cubicBezTo>
                  <a:cubicBezTo>
                    <a:pt x="23344" y="16117"/>
                    <a:pt x="23375" y="16846"/>
                    <a:pt x="23192" y="17546"/>
                  </a:cubicBezTo>
                  <a:cubicBezTo>
                    <a:pt x="23040" y="18214"/>
                    <a:pt x="22615" y="18944"/>
                    <a:pt x="21916" y="19035"/>
                  </a:cubicBezTo>
                  <a:cubicBezTo>
                    <a:pt x="21866" y="19041"/>
                    <a:pt x="21818" y="19045"/>
                    <a:pt x="21769" y="19045"/>
                  </a:cubicBezTo>
                  <a:cubicBezTo>
                    <a:pt x="21136" y="19045"/>
                    <a:pt x="20609" y="18508"/>
                    <a:pt x="20214" y="17971"/>
                  </a:cubicBezTo>
                  <a:cubicBezTo>
                    <a:pt x="18755" y="15995"/>
                    <a:pt x="17934" y="13655"/>
                    <a:pt x="17174" y="11315"/>
                  </a:cubicBezTo>
                  <a:cubicBezTo>
                    <a:pt x="16414" y="8974"/>
                    <a:pt x="15715" y="6603"/>
                    <a:pt x="14438" y="4506"/>
                  </a:cubicBezTo>
                  <a:cubicBezTo>
                    <a:pt x="13162" y="2439"/>
                    <a:pt x="11247" y="646"/>
                    <a:pt x="8876" y="129"/>
                  </a:cubicBezTo>
                  <a:cubicBezTo>
                    <a:pt x="8480" y="43"/>
                    <a:pt x="8073" y="0"/>
                    <a:pt x="766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6"/>
            <p:cNvSpPr/>
            <p:nvPr/>
          </p:nvSpPr>
          <p:spPr>
            <a:xfrm>
              <a:off x="3426848" y="5882215"/>
              <a:ext cx="826238" cy="2265615"/>
            </a:xfrm>
            <a:custGeom>
              <a:rect b="b" l="l" r="r" t="t"/>
              <a:pathLst>
                <a:path extrusionOk="0" h="64014" w="23345">
                  <a:moveTo>
                    <a:pt x="1" y="0"/>
                  </a:moveTo>
                  <a:lnTo>
                    <a:pt x="1" y="0"/>
                  </a:lnTo>
                  <a:cubicBezTo>
                    <a:pt x="31" y="61"/>
                    <a:pt x="61" y="122"/>
                    <a:pt x="122" y="183"/>
                  </a:cubicBezTo>
                  <a:lnTo>
                    <a:pt x="548" y="700"/>
                  </a:lnTo>
                  <a:cubicBezTo>
                    <a:pt x="943" y="1155"/>
                    <a:pt x="1490" y="1855"/>
                    <a:pt x="2159" y="2736"/>
                  </a:cubicBezTo>
                  <a:cubicBezTo>
                    <a:pt x="4134" y="5228"/>
                    <a:pt x="5897" y="7873"/>
                    <a:pt x="7448" y="10608"/>
                  </a:cubicBezTo>
                  <a:cubicBezTo>
                    <a:pt x="8451" y="12371"/>
                    <a:pt x="9454" y="14317"/>
                    <a:pt x="10487" y="16444"/>
                  </a:cubicBezTo>
                  <a:cubicBezTo>
                    <a:pt x="11521" y="18572"/>
                    <a:pt x="12645" y="20852"/>
                    <a:pt x="13709" y="23283"/>
                  </a:cubicBezTo>
                  <a:cubicBezTo>
                    <a:pt x="14834" y="25806"/>
                    <a:pt x="15837" y="28420"/>
                    <a:pt x="16688" y="31065"/>
                  </a:cubicBezTo>
                  <a:cubicBezTo>
                    <a:pt x="17144" y="32463"/>
                    <a:pt x="17478" y="33861"/>
                    <a:pt x="17873" y="35320"/>
                  </a:cubicBezTo>
                  <a:cubicBezTo>
                    <a:pt x="18238" y="36779"/>
                    <a:pt x="18603" y="38268"/>
                    <a:pt x="18967" y="39758"/>
                  </a:cubicBezTo>
                  <a:cubicBezTo>
                    <a:pt x="20426" y="45351"/>
                    <a:pt x="21582" y="51035"/>
                    <a:pt x="22402" y="56779"/>
                  </a:cubicBezTo>
                  <a:cubicBezTo>
                    <a:pt x="23071" y="62068"/>
                    <a:pt x="22919" y="59940"/>
                    <a:pt x="22676" y="64013"/>
                  </a:cubicBezTo>
                  <a:lnTo>
                    <a:pt x="22919" y="63983"/>
                  </a:lnTo>
                  <a:cubicBezTo>
                    <a:pt x="23162" y="59940"/>
                    <a:pt x="23344" y="62038"/>
                    <a:pt x="22676" y="56719"/>
                  </a:cubicBezTo>
                  <a:cubicBezTo>
                    <a:pt x="21885" y="50974"/>
                    <a:pt x="20730" y="45290"/>
                    <a:pt x="19302" y="39697"/>
                  </a:cubicBezTo>
                  <a:cubicBezTo>
                    <a:pt x="18907" y="38177"/>
                    <a:pt x="18542" y="36718"/>
                    <a:pt x="18177" y="35259"/>
                  </a:cubicBezTo>
                  <a:cubicBezTo>
                    <a:pt x="17812" y="33800"/>
                    <a:pt x="17448" y="32372"/>
                    <a:pt x="16992" y="30973"/>
                  </a:cubicBezTo>
                  <a:cubicBezTo>
                    <a:pt x="16141" y="28329"/>
                    <a:pt x="15138" y="25715"/>
                    <a:pt x="13983" y="23162"/>
                  </a:cubicBezTo>
                  <a:cubicBezTo>
                    <a:pt x="12919" y="20730"/>
                    <a:pt x="11794" y="18451"/>
                    <a:pt x="10730" y="16323"/>
                  </a:cubicBezTo>
                  <a:cubicBezTo>
                    <a:pt x="9697" y="14195"/>
                    <a:pt x="8663" y="12250"/>
                    <a:pt x="7630" y="10517"/>
                  </a:cubicBezTo>
                  <a:cubicBezTo>
                    <a:pt x="6049" y="7751"/>
                    <a:pt x="4256" y="5137"/>
                    <a:pt x="2280" y="2645"/>
                  </a:cubicBezTo>
                  <a:cubicBezTo>
                    <a:pt x="1551" y="1794"/>
                    <a:pt x="1004" y="1125"/>
                    <a:pt x="608" y="669"/>
                  </a:cubicBezTo>
                  <a:lnTo>
                    <a:pt x="153" y="183"/>
                  </a:lnTo>
                  <a:cubicBezTo>
                    <a:pt x="92" y="122"/>
                    <a:pt x="61" y="61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46"/>
            <p:cNvSpPr/>
            <p:nvPr/>
          </p:nvSpPr>
          <p:spPr>
            <a:xfrm>
              <a:off x="4026043" y="6341574"/>
              <a:ext cx="189385" cy="635826"/>
            </a:xfrm>
            <a:custGeom>
              <a:rect b="b" l="l" r="r" t="t"/>
              <a:pathLst>
                <a:path extrusionOk="0" h="17965" w="5351">
                  <a:moveTo>
                    <a:pt x="5351" y="0"/>
                  </a:moveTo>
                  <a:lnTo>
                    <a:pt x="5351" y="0"/>
                  </a:lnTo>
                  <a:cubicBezTo>
                    <a:pt x="5229" y="213"/>
                    <a:pt x="5107" y="456"/>
                    <a:pt x="5016" y="669"/>
                  </a:cubicBezTo>
                  <a:cubicBezTo>
                    <a:pt x="4834" y="1125"/>
                    <a:pt x="4591" y="1763"/>
                    <a:pt x="4287" y="2554"/>
                  </a:cubicBezTo>
                  <a:cubicBezTo>
                    <a:pt x="3709" y="4165"/>
                    <a:pt x="3041" y="6414"/>
                    <a:pt x="2372" y="8906"/>
                  </a:cubicBezTo>
                  <a:cubicBezTo>
                    <a:pt x="1703" y="11429"/>
                    <a:pt x="1126" y="13618"/>
                    <a:pt x="670" y="15320"/>
                  </a:cubicBezTo>
                  <a:lnTo>
                    <a:pt x="153" y="17265"/>
                  </a:lnTo>
                  <a:cubicBezTo>
                    <a:pt x="62" y="17478"/>
                    <a:pt x="1" y="17721"/>
                    <a:pt x="1" y="17964"/>
                  </a:cubicBezTo>
                  <a:cubicBezTo>
                    <a:pt x="92" y="17751"/>
                    <a:pt x="183" y="17508"/>
                    <a:pt x="275" y="17265"/>
                  </a:cubicBezTo>
                  <a:cubicBezTo>
                    <a:pt x="427" y="16839"/>
                    <a:pt x="639" y="16171"/>
                    <a:pt x="882" y="15380"/>
                  </a:cubicBezTo>
                  <a:cubicBezTo>
                    <a:pt x="1399" y="13770"/>
                    <a:pt x="2007" y="11490"/>
                    <a:pt x="2676" y="8997"/>
                  </a:cubicBezTo>
                  <a:cubicBezTo>
                    <a:pt x="3344" y="6475"/>
                    <a:pt x="3983" y="4225"/>
                    <a:pt x="4500" y="2614"/>
                  </a:cubicBezTo>
                  <a:cubicBezTo>
                    <a:pt x="4773" y="1824"/>
                    <a:pt x="4986" y="1155"/>
                    <a:pt x="5138" y="730"/>
                  </a:cubicBezTo>
                  <a:cubicBezTo>
                    <a:pt x="5229" y="487"/>
                    <a:pt x="5290" y="243"/>
                    <a:pt x="53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46"/>
            <p:cNvSpPr/>
            <p:nvPr/>
          </p:nvSpPr>
          <p:spPr>
            <a:xfrm>
              <a:off x="3288074" y="6714859"/>
              <a:ext cx="736943" cy="262542"/>
            </a:xfrm>
            <a:custGeom>
              <a:rect b="b" l="l" r="r" t="t"/>
              <a:pathLst>
                <a:path extrusionOk="0" h="7418" w="20822">
                  <a:moveTo>
                    <a:pt x="1" y="1"/>
                  </a:moveTo>
                  <a:lnTo>
                    <a:pt x="1" y="1"/>
                  </a:lnTo>
                  <a:cubicBezTo>
                    <a:pt x="274" y="92"/>
                    <a:pt x="578" y="183"/>
                    <a:pt x="852" y="244"/>
                  </a:cubicBezTo>
                  <a:cubicBezTo>
                    <a:pt x="1399" y="365"/>
                    <a:pt x="2189" y="578"/>
                    <a:pt x="3131" y="852"/>
                  </a:cubicBezTo>
                  <a:cubicBezTo>
                    <a:pt x="5046" y="1368"/>
                    <a:pt x="7691" y="2189"/>
                    <a:pt x="10578" y="3223"/>
                  </a:cubicBezTo>
                  <a:cubicBezTo>
                    <a:pt x="13466" y="4256"/>
                    <a:pt x="16019" y="5289"/>
                    <a:pt x="17843" y="6110"/>
                  </a:cubicBezTo>
                  <a:cubicBezTo>
                    <a:pt x="18785" y="6505"/>
                    <a:pt x="19515" y="6840"/>
                    <a:pt x="20031" y="7083"/>
                  </a:cubicBezTo>
                  <a:cubicBezTo>
                    <a:pt x="20274" y="7235"/>
                    <a:pt x="20548" y="7326"/>
                    <a:pt x="20822" y="7417"/>
                  </a:cubicBezTo>
                  <a:cubicBezTo>
                    <a:pt x="20578" y="7265"/>
                    <a:pt x="20335" y="7113"/>
                    <a:pt x="20062" y="6992"/>
                  </a:cubicBezTo>
                  <a:cubicBezTo>
                    <a:pt x="19575" y="6718"/>
                    <a:pt x="18846" y="6323"/>
                    <a:pt x="17934" y="5897"/>
                  </a:cubicBezTo>
                  <a:cubicBezTo>
                    <a:pt x="16110" y="5046"/>
                    <a:pt x="13557" y="3952"/>
                    <a:pt x="10669" y="2919"/>
                  </a:cubicBezTo>
                  <a:cubicBezTo>
                    <a:pt x="8207" y="2037"/>
                    <a:pt x="5715" y="1277"/>
                    <a:pt x="3192" y="639"/>
                  </a:cubicBezTo>
                  <a:cubicBezTo>
                    <a:pt x="2219" y="396"/>
                    <a:pt x="1399" y="244"/>
                    <a:pt x="852" y="122"/>
                  </a:cubicBezTo>
                  <a:cubicBezTo>
                    <a:pt x="578" y="61"/>
                    <a:pt x="304" y="31"/>
                    <a:pt x="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6"/>
            <p:cNvSpPr/>
            <p:nvPr/>
          </p:nvSpPr>
          <p:spPr>
            <a:xfrm>
              <a:off x="4221834" y="6964446"/>
              <a:ext cx="536869" cy="910118"/>
            </a:xfrm>
            <a:custGeom>
              <a:rect b="b" l="l" r="r" t="t"/>
              <a:pathLst>
                <a:path extrusionOk="0" h="25715" w="15169">
                  <a:moveTo>
                    <a:pt x="15168" y="0"/>
                  </a:moveTo>
                  <a:lnTo>
                    <a:pt x="15168" y="0"/>
                  </a:lnTo>
                  <a:cubicBezTo>
                    <a:pt x="15168" y="0"/>
                    <a:pt x="15108" y="92"/>
                    <a:pt x="14986" y="244"/>
                  </a:cubicBezTo>
                  <a:cubicBezTo>
                    <a:pt x="14864" y="395"/>
                    <a:pt x="14682" y="669"/>
                    <a:pt x="14500" y="973"/>
                  </a:cubicBezTo>
                  <a:cubicBezTo>
                    <a:pt x="14074" y="1581"/>
                    <a:pt x="13497" y="2523"/>
                    <a:pt x="12767" y="3648"/>
                  </a:cubicBezTo>
                  <a:cubicBezTo>
                    <a:pt x="11339" y="5927"/>
                    <a:pt x="9484" y="9180"/>
                    <a:pt x="7448" y="12766"/>
                  </a:cubicBezTo>
                  <a:cubicBezTo>
                    <a:pt x="5442" y="16353"/>
                    <a:pt x="3588" y="19605"/>
                    <a:pt x="2220" y="21916"/>
                  </a:cubicBezTo>
                  <a:cubicBezTo>
                    <a:pt x="1551" y="23071"/>
                    <a:pt x="1004" y="23982"/>
                    <a:pt x="579" y="24682"/>
                  </a:cubicBezTo>
                  <a:cubicBezTo>
                    <a:pt x="396" y="24955"/>
                    <a:pt x="275" y="25229"/>
                    <a:pt x="153" y="25441"/>
                  </a:cubicBezTo>
                  <a:cubicBezTo>
                    <a:pt x="92" y="25533"/>
                    <a:pt x="31" y="25624"/>
                    <a:pt x="1" y="25715"/>
                  </a:cubicBezTo>
                  <a:cubicBezTo>
                    <a:pt x="92" y="25654"/>
                    <a:pt x="153" y="25563"/>
                    <a:pt x="183" y="25472"/>
                  </a:cubicBezTo>
                  <a:lnTo>
                    <a:pt x="700" y="24742"/>
                  </a:lnTo>
                  <a:cubicBezTo>
                    <a:pt x="1126" y="24134"/>
                    <a:pt x="1703" y="23223"/>
                    <a:pt x="2402" y="22068"/>
                  </a:cubicBezTo>
                  <a:cubicBezTo>
                    <a:pt x="3831" y="19788"/>
                    <a:pt x="5715" y="16536"/>
                    <a:pt x="7721" y="12949"/>
                  </a:cubicBezTo>
                  <a:cubicBezTo>
                    <a:pt x="9758" y="9362"/>
                    <a:pt x="11582" y="6110"/>
                    <a:pt x="12950" y="3800"/>
                  </a:cubicBezTo>
                  <a:lnTo>
                    <a:pt x="14591" y="1034"/>
                  </a:lnTo>
                  <a:lnTo>
                    <a:pt x="15047" y="274"/>
                  </a:lnTo>
                  <a:cubicBezTo>
                    <a:pt x="15108" y="183"/>
                    <a:pt x="15138" y="92"/>
                    <a:pt x="151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46"/>
            <p:cNvSpPr/>
            <p:nvPr/>
          </p:nvSpPr>
          <p:spPr>
            <a:xfrm>
              <a:off x="3264397" y="7388307"/>
              <a:ext cx="957473" cy="486258"/>
            </a:xfrm>
            <a:custGeom>
              <a:rect b="b" l="l" r="r" t="t"/>
              <a:pathLst>
                <a:path extrusionOk="0" h="13739" w="27053">
                  <a:moveTo>
                    <a:pt x="1" y="0"/>
                  </a:moveTo>
                  <a:lnTo>
                    <a:pt x="1" y="0"/>
                  </a:lnTo>
                  <a:cubicBezTo>
                    <a:pt x="92" y="61"/>
                    <a:pt x="183" y="122"/>
                    <a:pt x="274" y="152"/>
                  </a:cubicBezTo>
                  <a:lnTo>
                    <a:pt x="1034" y="578"/>
                  </a:lnTo>
                  <a:lnTo>
                    <a:pt x="3952" y="2067"/>
                  </a:lnTo>
                  <a:cubicBezTo>
                    <a:pt x="6384" y="3313"/>
                    <a:pt x="9758" y="5076"/>
                    <a:pt x="13436" y="7022"/>
                  </a:cubicBezTo>
                  <a:cubicBezTo>
                    <a:pt x="17144" y="8937"/>
                    <a:pt x="20518" y="10699"/>
                    <a:pt x="23010" y="11885"/>
                  </a:cubicBezTo>
                  <a:cubicBezTo>
                    <a:pt x="24226" y="12493"/>
                    <a:pt x="25229" y="12949"/>
                    <a:pt x="25928" y="13283"/>
                  </a:cubicBezTo>
                  <a:lnTo>
                    <a:pt x="26749" y="13617"/>
                  </a:lnTo>
                  <a:cubicBezTo>
                    <a:pt x="26840" y="13678"/>
                    <a:pt x="26931" y="13709"/>
                    <a:pt x="27053" y="13739"/>
                  </a:cubicBezTo>
                  <a:cubicBezTo>
                    <a:pt x="27053" y="13739"/>
                    <a:pt x="26962" y="13678"/>
                    <a:pt x="26779" y="13587"/>
                  </a:cubicBezTo>
                  <a:lnTo>
                    <a:pt x="26020" y="13161"/>
                  </a:lnTo>
                  <a:lnTo>
                    <a:pt x="23132" y="11703"/>
                  </a:lnTo>
                  <a:cubicBezTo>
                    <a:pt x="20670" y="10456"/>
                    <a:pt x="17326" y="8693"/>
                    <a:pt x="13618" y="6718"/>
                  </a:cubicBezTo>
                  <a:cubicBezTo>
                    <a:pt x="9940" y="4772"/>
                    <a:pt x="6536" y="3040"/>
                    <a:pt x="4074" y="1854"/>
                  </a:cubicBezTo>
                  <a:cubicBezTo>
                    <a:pt x="2828" y="1246"/>
                    <a:pt x="1825" y="790"/>
                    <a:pt x="1125" y="456"/>
                  </a:cubicBezTo>
                  <a:lnTo>
                    <a:pt x="335" y="122"/>
                  </a:lnTo>
                  <a:cubicBezTo>
                    <a:pt x="214" y="61"/>
                    <a:pt x="122" y="31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6"/>
            <p:cNvSpPr/>
            <p:nvPr/>
          </p:nvSpPr>
          <p:spPr>
            <a:xfrm>
              <a:off x="4002401" y="6360650"/>
              <a:ext cx="930575" cy="1788241"/>
            </a:xfrm>
            <a:custGeom>
              <a:rect b="b" l="l" r="r" t="t"/>
              <a:pathLst>
                <a:path extrusionOk="0" h="50526" w="26293">
                  <a:moveTo>
                    <a:pt x="19392" y="1"/>
                  </a:moveTo>
                  <a:cubicBezTo>
                    <a:pt x="18616" y="1"/>
                    <a:pt x="16692" y="529"/>
                    <a:pt x="15806" y="5510"/>
                  </a:cubicBezTo>
                  <a:cubicBezTo>
                    <a:pt x="14681" y="11863"/>
                    <a:pt x="14590" y="15328"/>
                    <a:pt x="14590" y="15328"/>
                  </a:cubicBezTo>
                  <a:cubicBezTo>
                    <a:pt x="14590" y="15328"/>
                    <a:pt x="14309" y="16324"/>
                    <a:pt x="13618" y="16324"/>
                  </a:cubicBezTo>
                  <a:cubicBezTo>
                    <a:pt x="13490" y="16324"/>
                    <a:pt x="13348" y="16290"/>
                    <a:pt x="13192" y="16209"/>
                  </a:cubicBezTo>
                  <a:cubicBezTo>
                    <a:pt x="12344" y="15785"/>
                    <a:pt x="11065" y="14480"/>
                    <a:pt x="9928" y="14480"/>
                  </a:cubicBezTo>
                  <a:cubicBezTo>
                    <a:pt x="9680" y="14480"/>
                    <a:pt x="9439" y="14542"/>
                    <a:pt x="9210" y="14689"/>
                  </a:cubicBezTo>
                  <a:cubicBezTo>
                    <a:pt x="7934" y="15510"/>
                    <a:pt x="7964" y="17182"/>
                    <a:pt x="8906" y="19401"/>
                  </a:cubicBezTo>
                  <a:cubicBezTo>
                    <a:pt x="9879" y="21589"/>
                    <a:pt x="11824" y="26513"/>
                    <a:pt x="11976" y="26939"/>
                  </a:cubicBezTo>
                  <a:cubicBezTo>
                    <a:pt x="12136" y="27312"/>
                    <a:pt x="12109" y="27919"/>
                    <a:pt x="11587" y="27919"/>
                  </a:cubicBezTo>
                  <a:cubicBezTo>
                    <a:pt x="11514" y="27919"/>
                    <a:pt x="11431" y="27907"/>
                    <a:pt x="11338" y="27881"/>
                  </a:cubicBezTo>
                  <a:cubicBezTo>
                    <a:pt x="10796" y="27708"/>
                    <a:pt x="8219" y="26193"/>
                    <a:pt x="6341" y="26193"/>
                  </a:cubicBezTo>
                  <a:cubicBezTo>
                    <a:pt x="5583" y="26193"/>
                    <a:pt x="4940" y="26439"/>
                    <a:pt x="4590" y="27121"/>
                  </a:cubicBezTo>
                  <a:cubicBezTo>
                    <a:pt x="3344" y="29462"/>
                    <a:pt x="7052" y="35146"/>
                    <a:pt x="7417" y="35784"/>
                  </a:cubicBezTo>
                  <a:cubicBezTo>
                    <a:pt x="7812" y="36422"/>
                    <a:pt x="7782" y="36726"/>
                    <a:pt x="7508" y="37000"/>
                  </a:cubicBezTo>
                  <a:cubicBezTo>
                    <a:pt x="7477" y="37034"/>
                    <a:pt x="7431" y="37050"/>
                    <a:pt x="7371" y="37050"/>
                  </a:cubicBezTo>
                  <a:cubicBezTo>
                    <a:pt x="6895" y="37050"/>
                    <a:pt x="5558" y="36064"/>
                    <a:pt x="4316" y="35389"/>
                  </a:cubicBezTo>
                  <a:cubicBezTo>
                    <a:pt x="3520" y="34956"/>
                    <a:pt x="2615" y="34563"/>
                    <a:pt x="1871" y="34563"/>
                  </a:cubicBezTo>
                  <a:cubicBezTo>
                    <a:pt x="1309" y="34563"/>
                    <a:pt x="839" y="34787"/>
                    <a:pt x="578" y="35389"/>
                  </a:cubicBezTo>
                  <a:cubicBezTo>
                    <a:pt x="0" y="36817"/>
                    <a:pt x="1125" y="41590"/>
                    <a:pt x="7903" y="47821"/>
                  </a:cubicBezTo>
                  <a:lnTo>
                    <a:pt x="11216" y="50526"/>
                  </a:lnTo>
                  <a:lnTo>
                    <a:pt x="15229" y="49067"/>
                  </a:lnTo>
                  <a:cubicBezTo>
                    <a:pt x="23679" y="45359"/>
                    <a:pt x="26293" y="41225"/>
                    <a:pt x="26201" y="39705"/>
                  </a:cubicBezTo>
                  <a:cubicBezTo>
                    <a:pt x="26117" y="38629"/>
                    <a:pt x="25197" y="38314"/>
                    <a:pt x="24124" y="38314"/>
                  </a:cubicBezTo>
                  <a:cubicBezTo>
                    <a:pt x="23651" y="38314"/>
                    <a:pt x="23149" y="38375"/>
                    <a:pt x="22675" y="38459"/>
                  </a:cubicBezTo>
                  <a:cubicBezTo>
                    <a:pt x="21433" y="38674"/>
                    <a:pt x="20059" y="39077"/>
                    <a:pt x="19439" y="39077"/>
                  </a:cubicBezTo>
                  <a:cubicBezTo>
                    <a:pt x="19271" y="39077"/>
                    <a:pt x="19158" y="39047"/>
                    <a:pt x="19119" y="38976"/>
                  </a:cubicBezTo>
                  <a:cubicBezTo>
                    <a:pt x="18967" y="38611"/>
                    <a:pt x="19028" y="38276"/>
                    <a:pt x="19605" y="37821"/>
                  </a:cubicBezTo>
                  <a:cubicBezTo>
                    <a:pt x="20183" y="37365"/>
                    <a:pt x="25502" y="33170"/>
                    <a:pt x="25107" y="30556"/>
                  </a:cubicBezTo>
                  <a:cubicBezTo>
                    <a:pt x="24896" y="29158"/>
                    <a:pt x="23242" y="28838"/>
                    <a:pt x="21628" y="28838"/>
                  </a:cubicBezTo>
                  <a:cubicBezTo>
                    <a:pt x="20263" y="28838"/>
                    <a:pt x="18927" y="29067"/>
                    <a:pt x="18515" y="29067"/>
                  </a:cubicBezTo>
                  <a:cubicBezTo>
                    <a:pt x="18502" y="29067"/>
                    <a:pt x="18491" y="29067"/>
                    <a:pt x="18481" y="29067"/>
                  </a:cubicBezTo>
                  <a:cubicBezTo>
                    <a:pt x="17691" y="29067"/>
                    <a:pt x="17873" y="28368"/>
                    <a:pt x="18177" y="28003"/>
                  </a:cubicBezTo>
                  <a:cubicBezTo>
                    <a:pt x="18481" y="27638"/>
                    <a:pt x="21885" y="23626"/>
                    <a:pt x="23527" y="21863"/>
                  </a:cubicBezTo>
                  <a:cubicBezTo>
                    <a:pt x="25168" y="20100"/>
                    <a:pt x="25685" y="18459"/>
                    <a:pt x="24803" y="17304"/>
                  </a:cubicBezTo>
                  <a:cubicBezTo>
                    <a:pt x="24500" y="16920"/>
                    <a:pt x="24054" y="16788"/>
                    <a:pt x="23551" y="16788"/>
                  </a:cubicBezTo>
                  <a:cubicBezTo>
                    <a:pt x="22539" y="16788"/>
                    <a:pt x="21299" y="17324"/>
                    <a:pt x="20548" y="17425"/>
                  </a:cubicBezTo>
                  <a:cubicBezTo>
                    <a:pt x="20491" y="17433"/>
                    <a:pt x="20437" y="17436"/>
                    <a:pt x="20386" y="17436"/>
                  </a:cubicBezTo>
                  <a:cubicBezTo>
                    <a:pt x="19429" y="17436"/>
                    <a:pt x="19484" y="16148"/>
                    <a:pt x="19484" y="16148"/>
                  </a:cubicBezTo>
                  <a:cubicBezTo>
                    <a:pt x="19484" y="16148"/>
                    <a:pt x="20548" y="12835"/>
                    <a:pt x="21551" y="6483"/>
                  </a:cubicBezTo>
                  <a:cubicBezTo>
                    <a:pt x="22554" y="130"/>
                    <a:pt x="19697" y="8"/>
                    <a:pt x="19697" y="8"/>
                  </a:cubicBezTo>
                  <a:lnTo>
                    <a:pt x="19697" y="8"/>
                  </a:lnTo>
                  <a:lnTo>
                    <a:pt x="19727" y="39"/>
                  </a:lnTo>
                  <a:cubicBezTo>
                    <a:pt x="19727" y="39"/>
                    <a:pt x="19601" y="1"/>
                    <a:pt x="1939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6"/>
            <p:cNvSpPr/>
            <p:nvPr/>
          </p:nvSpPr>
          <p:spPr>
            <a:xfrm>
              <a:off x="4399363" y="6562105"/>
              <a:ext cx="267886" cy="1586787"/>
            </a:xfrm>
            <a:custGeom>
              <a:rect b="b" l="l" r="r" t="t"/>
              <a:pathLst>
                <a:path extrusionOk="0" h="44834" w="7569">
                  <a:moveTo>
                    <a:pt x="7569" y="0"/>
                  </a:moveTo>
                  <a:cubicBezTo>
                    <a:pt x="7569" y="31"/>
                    <a:pt x="7538" y="61"/>
                    <a:pt x="7538" y="122"/>
                  </a:cubicBezTo>
                  <a:cubicBezTo>
                    <a:pt x="7538" y="183"/>
                    <a:pt x="7508" y="304"/>
                    <a:pt x="7478" y="456"/>
                  </a:cubicBezTo>
                  <a:cubicBezTo>
                    <a:pt x="7417" y="760"/>
                    <a:pt x="7326" y="1186"/>
                    <a:pt x="7234" y="1763"/>
                  </a:cubicBezTo>
                  <a:cubicBezTo>
                    <a:pt x="7022" y="2888"/>
                    <a:pt x="6748" y="4529"/>
                    <a:pt x="6353" y="6535"/>
                  </a:cubicBezTo>
                  <a:cubicBezTo>
                    <a:pt x="5654" y="10608"/>
                    <a:pt x="4712" y="16201"/>
                    <a:pt x="3709" y="22402"/>
                  </a:cubicBezTo>
                  <a:cubicBezTo>
                    <a:pt x="2705" y="28603"/>
                    <a:pt x="1763" y="34195"/>
                    <a:pt x="1095" y="38268"/>
                  </a:cubicBezTo>
                  <a:lnTo>
                    <a:pt x="274" y="43071"/>
                  </a:lnTo>
                  <a:cubicBezTo>
                    <a:pt x="183" y="43618"/>
                    <a:pt x="122" y="44074"/>
                    <a:pt x="61" y="44378"/>
                  </a:cubicBezTo>
                  <a:cubicBezTo>
                    <a:pt x="31" y="44500"/>
                    <a:pt x="0" y="44621"/>
                    <a:pt x="0" y="44712"/>
                  </a:cubicBezTo>
                  <a:cubicBezTo>
                    <a:pt x="0" y="44743"/>
                    <a:pt x="0" y="44773"/>
                    <a:pt x="0" y="44834"/>
                  </a:cubicBezTo>
                  <a:cubicBezTo>
                    <a:pt x="31" y="44773"/>
                    <a:pt x="31" y="44743"/>
                    <a:pt x="31" y="44712"/>
                  </a:cubicBezTo>
                  <a:cubicBezTo>
                    <a:pt x="61" y="44621"/>
                    <a:pt x="91" y="44530"/>
                    <a:pt x="122" y="44378"/>
                  </a:cubicBezTo>
                  <a:cubicBezTo>
                    <a:pt x="183" y="44074"/>
                    <a:pt x="243" y="43618"/>
                    <a:pt x="365" y="43071"/>
                  </a:cubicBezTo>
                  <a:cubicBezTo>
                    <a:pt x="547" y="41916"/>
                    <a:pt x="851" y="40305"/>
                    <a:pt x="1216" y="38268"/>
                  </a:cubicBezTo>
                  <a:cubicBezTo>
                    <a:pt x="1915" y="34226"/>
                    <a:pt x="2857" y="28603"/>
                    <a:pt x="3891" y="22432"/>
                  </a:cubicBezTo>
                  <a:cubicBezTo>
                    <a:pt x="4894" y="16232"/>
                    <a:pt x="5836" y="10639"/>
                    <a:pt x="6505" y="6566"/>
                  </a:cubicBezTo>
                  <a:lnTo>
                    <a:pt x="7326" y="1763"/>
                  </a:lnTo>
                  <a:cubicBezTo>
                    <a:pt x="7417" y="1216"/>
                    <a:pt x="7478" y="760"/>
                    <a:pt x="7538" y="456"/>
                  </a:cubicBezTo>
                  <a:cubicBezTo>
                    <a:pt x="7538" y="304"/>
                    <a:pt x="7569" y="183"/>
                    <a:pt x="7569" y="122"/>
                  </a:cubicBezTo>
                  <a:lnTo>
                    <a:pt x="756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6"/>
            <p:cNvSpPr/>
            <p:nvPr/>
          </p:nvSpPr>
          <p:spPr>
            <a:xfrm>
              <a:off x="4278852" y="7420585"/>
              <a:ext cx="222725" cy="175370"/>
            </a:xfrm>
            <a:custGeom>
              <a:rect b="b" l="l" r="r" t="t"/>
              <a:pathLst>
                <a:path extrusionOk="0" h="4955" w="6293">
                  <a:moveTo>
                    <a:pt x="1" y="0"/>
                  </a:moveTo>
                  <a:cubicBezTo>
                    <a:pt x="62" y="91"/>
                    <a:pt x="123" y="182"/>
                    <a:pt x="214" y="243"/>
                  </a:cubicBezTo>
                  <a:cubicBezTo>
                    <a:pt x="366" y="395"/>
                    <a:pt x="578" y="608"/>
                    <a:pt x="852" y="851"/>
                  </a:cubicBezTo>
                  <a:cubicBezTo>
                    <a:pt x="1369" y="1337"/>
                    <a:pt x="2129" y="1976"/>
                    <a:pt x="3010" y="2675"/>
                  </a:cubicBezTo>
                  <a:cubicBezTo>
                    <a:pt x="3861" y="3374"/>
                    <a:pt x="4682" y="3951"/>
                    <a:pt x="5290" y="4347"/>
                  </a:cubicBezTo>
                  <a:cubicBezTo>
                    <a:pt x="5594" y="4559"/>
                    <a:pt x="5837" y="4711"/>
                    <a:pt x="6019" y="4803"/>
                  </a:cubicBezTo>
                  <a:cubicBezTo>
                    <a:pt x="6080" y="4863"/>
                    <a:pt x="6171" y="4924"/>
                    <a:pt x="6293" y="4955"/>
                  </a:cubicBezTo>
                  <a:cubicBezTo>
                    <a:pt x="5989" y="4711"/>
                    <a:pt x="5685" y="4468"/>
                    <a:pt x="5351" y="4255"/>
                  </a:cubicBezTo>
                  <a:cubicBezTo>
                    <a:pt x="4773" y="3830"/>
                    <a:pt x="3952" y="3222"/>
                    <a:pt x="3101" y="2553"/>
                  </a:cubicBezTo>
                  <a:cubicBezTo>
                    <a:pt x="2250" y="1854"/>
                    <a:pt x="1460" y="1216"/>
                    <a:pt x="913" y="760"/>
                  </a:cubicBezTo>
                  <a:cubicBezTo>
                    <a:pt x="639" y="486"/>
                    <a:pt x="335" y="243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46"/>
            <p:cNvSpPr/>
            <p:nvPr/>
          </p:nvSpPr>
          <p:spPr>
            <a:xfrm>
              <a:off x="4500480" y="7485106"/>
              <a:ext cx="239926" cy="106531"/>
            </a:xfrm>
            <a:custGeom>
              <a:rect b="b" l="l" r="r" t="t"/>
              <a:pathLst>
                <a:path extrusionOk="0" h="3010" w="6779">
                  <a:moveTo>
                    <a:pt x="6779" y="1"/>
                  </a:moveTo>
                  <a:lnTo>
                    <a:pt x="6779" y="1"/>
                  </a:lnTo>
                  <a:cubicBezTo>
                    <a:pt x="6414" y="92"/>
                    <a:pt x="6080" y="214"/>
                    <a:pt x="5745" y="366"/>
                  </a:cubicBezTo>
                  <a:cubicBezTo>
                    <a:pt x="5137" y="639"/>
                    <a:pt x="4286" y="1004"/>
                    <a:pt x="3344" y="1429"/>
                  </a:cubicBezTo>
                  <a:cubicBezTo>
                    <a:pt x="2432" y="1855"/>
                    <a:pt x="1581" y="2220"/>
                    <a:pt x="973" y="2524"/>
                  </a:cubicBezTo>
                  <a:cubicBezTo>
                    <a:pt x="639" y="2645"/>
                    <a:pt x="304" y="2828"/>
                    <a:pt x="0" y="3010"/>
                  </a:cubicBezTo>
                  <a:cubicBezTo>
                    <a:pt x="365" y="2919"/>
                    <a:pt x="700" y="2767"/>
                    <a:pt x="1034" y="2615"/>
                  </a:cubicBezTo>
                  <a:cubicBezTo>
                    <a:pt x="1642" y="2372"/>
                    <a:pt x="2493" y="2007"/>
                    <a:pt x="3435" y="1581"/>
                  </a:cubicBezTo>
                  <a:cubicBezTo>
                    <a:pt x="4347" y="1156"/>
                    <a:pt x="5198" y="791"/>
                    <a:pt x="5806" y="487"/>
                  </a:cubicBezTo>
                  <a:cubicBezTo>
                    <a:pt x="6140" y="335"/>
                    <a:pt x="6444" y="183"/>
                    <a:pt x="677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46"/>
            <p:cNvSpPr/>
            <p:nvPr/>
          </p:nvSpPr>
          <p:spPr>
            <a:xfrm>
              <a:off x="4435924" y="7833651"/>
              <a:ext cx="307702" cy="134527"/>
            </a:xfrm>
            <a:custGeom>
              <a:rect b="b" l="l" r="r" t="t"/>
              <a:pathLst>
                <a:path extrusionOk="0" h="3801" w="8694">
                  <a:moveTo>
                    <a:pt x="8694" y="1"/>
                  </a:moveTo>
                  <a:lnTo>
                    <a:pt x="8694" y="1"/>
                  </a:lnTo>
                  <a:cubicBezTo>
                    <a:pt x="8572" y="31"/>
                    <a:pt x="8451" y="62"/>
                    <a:pt x="8360" y="123"/>
                  </a:cubicBezTo>
                  <a:lnTo>
                    <a:pt x="7417" y="518"/>
                  </a:lnTo>
                  <a:cubicBezTo>
                    <a:pt x="6597" y="852"/>
                    <a:pt x="5533" y="1308"/>
                    <a:pt x="4317" y="1825"/>
                  </a:cubicBezTo>
                  <a:cubicBezTo>
                    <a:pt x="3131" y="2341"/>
                    <a:pt x="2037" y="2828"/>
                    <a:pt x="1247" y="3193"/>
                  </a:cubicBezTo>
                  <a:lnTo>
                    <a:pt x="335" y="3618"/>
                  </a:lnTo>
                  <a:cubicBezTo>
                    <a:pt x="213" y="3679"/>
                    <a:pt x="122" y="3740"/>
                    <a:pt x="1" y="3800"/>
                  </a:cubicBezTo>
                  <a:cubicBezTo>
                    <a:pt x="122" y="3770"/>
                    <a:pt x="244" y="3740"/>
                    <a:pt x="365" y="3679"/>
                  </a:cubicBezTo>
                  <a:lnTo>
                    <a:pt x="1308" y="3314"/>
                  </a:lnTo>
                  <a:cubicBezTo>
                    <a:pt x="2128" y="2980"/>
                    <a:pt x="3192" y="2493"/>
                    <a:pt x="4408" y="1977"/>
                  </a:cubicBezTo>
                  <a:cubicBezTo>
                    <a:pt x="5594" y="1460"/>
                    <a:pt x="6688" y="974"/>
                    <a:pt x="7448" y="609"/>
                  </a:cubicBezTo>
                  <a:lnTo>
                    <a:pt x="8390" y="183"/>
                  </a:lnTo>
                  <a:cubicBezTo>
                    <a:pt x="8481" y="153"/>
                    <a:pt x="8603" y="92"/>
                    <a:pt x="86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46"/>
            <p:cNvSpPr/>
            <p:nvPr/>
          </p:nvSpPr>
          <p:spPr>
            <a:xfrm>
              <a:off x="4165914" y="7733632"/>
              <a:ext cx="276522" cy="229166"/>
            </a:xfrm>
            <a:custGeom>
              <a:rect b="b" l="l" r="r" t="t"/>
              <a:pathLst>
                <a:path extrusionOk="0" h="6475" w="7813">
                  <a:moveTo>
                    <a:pt x="0" y="0"/>
                  </a:moveTo>
                  <a:cubicBezTo>
                    <a:pt x="92" y="91"/>
                    <a:pt x="183" y="183"/>
                    <a:pt x="274" y="274"/>
                  </a:cubicBezTo>
                  <a:cubicBezTo>
                    <a:pt x="456" y="456"/>
                    <a:pt x="730" y="730"/>
                    <a:pt x="1064" y="1034"/>
                  </a:cubicBezTo>
                  <a:cubicBezTo>
                    <a:pt x="1733" y="1672"/>
                    <a:pt x="2675" y="2523"/>
                    <a:pt x="3769" y="3435"/>
                  </a:cubicBezTo>
                  <a:cubicBezTo>
                    <a:pt x="4833" y="4316"/>
                    <a:pt x="5836" y="5107"/>
                    <a:pt x="6596" y="5623"/>
                  </a:cubicBezTo>
                  <a:cubicBezTo>
                    <a:pt x="6961" y="5897"/>
                    <a:pt x="7265" y="6140"/>
                    <a:pt x="7478" y="6262"/>
                  </a:cubicBezTo>
                  <a:cubicBezTo>
                    <a:pt x="7599" y="6353"/>
                    <a:pt x="7691" y="6414"/>
                    <a:pt x="7812" y="6474"/>
                  </a:cubicBezTo>
                  <a:cubicBezTo>
                    <a:pt x="7721" y="6383"/>
                    <a:pt x="7630" y="6292"/>
                    <a:pt x="7508" y="6231"/>
                  </a:cubicBezTo>
                  <a:lnTo>
                    <a:pt x="6657" y="5532"/>
                  </a:lnTo>
                  <a:cubicBezTo>
                    <a:pt x="5928" y="4985"/>
                    <a:pt x="4955" y="4195"/>
                    <a:pt x="3861" y="3283"/>
                  </a:cubicBezTo>
                  <a:cubicBezTo>
                    <a:pt x="2797" y="2401"/>
                    <a:pt x="1824" y="1581"/>
                    <a:pt x="1155" y="973"/>
                  </a:cubicBezTo>
                  <a:lnTo>
                    <a:pt x="335" y="243"/>
                  </a:lnTo>
                  <a:cubicBezTo>
                    <a:pt x="213" y="152"/>
                    <a:pt x="122" y="6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" name="Google Shape;1074;p46"/>
          <p:cNvGrpSpPr/>
          <p:nvPr/>
        </p:nvGrpSpPr>
        <p:grpSpPr>
          <a:xfrm>
            <a:off x="6683963" y="4278168"/>
            <a:ext cx="668104" cy="895218"/>
            <a:chOff x="122038" y="7256930"/>
            <a:chExt cx="668104" cy="895218"/>
          </a:xfrm>
        </p:grpSpPr>
        <p:sp>
          <p:nvSpPr>
            <p:cNvPr id="1075" name="Google Shape;1075;p46"/>
            <p:cNvSpPr/>
            <p:nvPr/>
          </p:nvSpPr>
          <p:spPr>
            <a:xfrm>
              <a:off x="522256" y="7780173"/>
              <a:ext cx="267886" cy="162204"/>
            </a:xfrm>
            <a:custGeom>
              <a:rect b="b" l="l" r="r" t="t"/>
              <a:pathLst>
                <a:path extrusionOk="0" h="4583" w="7569">
                  <a:moveTo>
                    <a:pt x="4002" y="1"/>
                  </a:moveTo>
                  <a:cubicBezTo>
                    <a:pt x="3122" y="1"/>
                    <a:pt x="2254" y="184"/>
                    <a:pt x="1459" y="539"/>
                  </a:cubicBezTo>
                  <a:cubicBezTo>
                    <a:pt x="760" y="904"/>
                    <a:pt x="304" y="1542"/>
                    <a:pt x="152" y="2302"/>
                  </a:cubicBezTo>
                  <a:cubicBezTo>
                    <a:pt x="0" y="2849"/>
                    <a:pt x="61" y="3427"/>
                    <a:pt x="335" y="3913"/>
                  </a:cubicBezTo>
                  <a:cubicBezTo>
                    <a:pt x="536" y="4342"/>
                    <a:pt x="968" y="4582"/>
                    <a:pt x="1439" y="4582"/>
                  </a:cubicBezTo>
                  <a:cubicBezTo>
                    <a:pt x="1536" y="4582"/>
                    <a:pt x="1634" y="4572"/>
                    <a:pt x="1733" y="4552"/>
                  </a:cubicBezTo>
                  <a:cubicBezTo>
                    <a:pt x="2249" y="4400"/>
                    <a:pt x="2553" y="3822"/>
                    <a:pt x="3009" y="3488"/>
                  </a:cubicBezTo>
                  <a:cubicBezTo>
                    <a:pt x="3474" y="3130"/>
                    <a:pt x="4044" y="3056"/>
                    <a:pt x="4639" y="3056"/>
                  </a:cubicBezTo>
                  <a:cubicBezTo>
                    <a:pt x="5055" y="3056"/>
                    <a:pt x="5484" y="3093"/>
                    <a:pt x="5897" y="3093"/>
                  </a:cubicBezTo>
                  <a:cubicBezTo>
                    <a:pt x="5937" y="3096"/>
                    <a:pt x="5978" y="3097"/>
                    <a:pt x="6019" y="3097"/>
                  </a:cubicBezTo>
                  <a:cubicBezTo>
                    <a:pt x="6378" y="3097"/>
                    <a:pt x="6752" y="2980"/>
                    <a:pt x="7052" y="2789"/>
                  </a:cubicBezTo>
                  <a:cubicBezTo>
                    <a:pt x="7569" y="2333"/>
                    <a:pt x="7508" y="1451"/>
                    <a:pt x="7022" y="934"/>
                  </a:cubicBezTo>
                  <a:cubicBezTo>
                    <a:pt x="6535" y="479"/>
                    <a:pt x="5867" y="175"/>
                    <a:pt x="5198" y="114"/>
                  </a:cubicBezTo>
                  <a:cubicBezTo>
                    <a:pt x="4800" y="38"/>
                    <a:pt x="4400" y="1"/>
                    <a:pt x="4002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6"/>
            <p:cNvSpPr/>
            <p:nvPr/>
          </p:nvSpPr>
          <p:spPr>
            <a:xfrm>
              <a:off x="457701" y="7256930"/>
              <a:ext cx="196888" cy="387442"/>
            </a:xfrm>
            <a:custGeom>
              <a:rect b="b" l="l" r="r" t="t"/>
              <a:pathLst>
                <a:path extrusionOk="0" h="10947" w="5563">
                  <a:moveTo>
                    <a:pt x="3124" y="1"/>
                  </a:moveTo>
                  <a:cubicBezTo>
                    <a:pt x="3014" y="1"/>
                    <a:pt x="2905" y="12"/>
                    <a:pt x="2797" y="34"/>
                  </a:cubicBezTo>
                  <a:cubicBezTo>
                    <a:pt x="2098" y="217"/>
                    <a:pt x="1672" y="885"/>
                    <a:pt x="1368" y="1524"/>
                  </a:cubicBezTo>
                  <a:cubicBezTo>
                    <a:pt x="487" y="3378"/>
                    <a:pt x="0" y="5445"/>
                    <a:pt x="0" y="7512"/>
                  </a:cubicBezTo>
                  <a:cubicBezTo>
                    <a:pt x="0" y="8484"/>
                    <a:pt x="122" y="9487"/>
                    <a:pt x="669" y="10308"/>
                  </a:cubicBezTo>
                  <a:cubicBezTo>
                    <a:pt x="990" y="10768"/>
                    <a:pt x="1445" y="10947"/>
                    <a:pt x="1902" y="10947"/>
                  </a:cubicBezTo>
                  <a:cubicBezTo>
                    <a:pt x="2442" y="10947"/>
                    <a:pt x="2984" y="10698"/>
                    <a:pt x="3314" y="10369"/>
                  </a:cubicBezTo>
                  <a:cubicBezTo>
                    <a:pt x="3952" y="9761"/>
                    <a:pt x="4225" y="8879"/>
                    <a:pt x="4469" y="8028"/>
                  </a:cubicBezTo>
                  <a:cubicBezTo>
                    <a:pt x="5016" y="6144"/>
                    <a:pt x="5563" y="4107"/>
                    <a:pt x="5168" y="2162"/>
                  </a:cubicBezTo>
                  <a:cubicBezTo>
                    <a:pt x="5046" y="1585"/>
                    <a:pt x="4803" y="1037"/>
                    <a:pt x="4408" y="581"/>
                  </a:cubicBezTo>
                  <a:cubicBezTo>
                    <a:pt x="4086" y="211"/>
                    <a:pt x="3604" y="1"/>
                    <a:pt x="3124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46"/>
            <p:cNvSpPr/>
            <p:nvPr/>
          </p:nvSpPr>
          <p:spPr>
            <a:xfrm>
              <a:off x="122038" y="7369797"/>
              <a:ext cx="324939" cy="320550"/>
            </a:xfrm>
            <a:custGeom>
              <a:rect b="b" l="l" r="r" t="t"/>
              <a:pathLst>
                <a:path extrusionOk="0" h="9057" w="9181">
                  <a:moveTo>
                    <a:pt x="1929" y="1"/>
                  </a:moveTo>
                  <a:cubicBezTo>
                    <a:pt x="1863" y="1"/>
                    <a:pt x="1798" y="3"/>
                    <a:pt x="1734" y="6"/>
                  </a:cubicBezTo>
                  <a:cubicBezTo>
                    <a:pt x="1156" y="37"/>
                    <a:pt x="670" y="341"/>
                    <a:pt x="396" y="827"/>
                  </a:cubicBezTo>
                  <a:cubicBezTo>
                    <a:pt x="1" y="1526"/>
                    <a:pt x="396" y="2377"/>
                    <a:pt x="761" y="3107"/>
                  </a:cubicBezTo>
                  <a:cubicBezTo>
                    <a:pt x="1430" y="4323"/>
                    <a:pt x="2220" y="5508"/>
                    <a:pt x="3071" y="6633"/>
                  </a:cubicBezTo>
                  <a:cubicBezTo>
                    <a:pt x="3770" y="7514"/>
                    <a:pt x="4560" y="8396"/>
                    <a:pt x="5624" y="8791"/>
                  </a:cubicBezTo>
                  <a:cubicBezTo>
                    <a:pt x="6057" y="8964"/>
                    <a:pt x="6494" y="9056"/>
                    <a:pt x="6900" y="9056"/>
                  </a:cubicBezTo>
                  <a:cubicBezTo>
                    <a:pt x="7492" y="9056"/>
                    <a:pt x="8017" y="8859"/>
                    <a:pt x="8360" y="8426"/>
                  </a:cubicBezTo>
                  <a:lnTo>
                    <a:pt x="8360" y="8426"/>
                  </a:lnTo>
                  <a:lnTo>
                    <a:pt x="8238" y="8548"/>
                  </a:lnTo>
                  <a:cubicBezTo>
                    <a:pt x="8968" y="7605"/>
                    <a:pt x="9180" y="6359"/>
                    <a:pt x="8816" y="5204"/>
                  </a:cubicBezTo>
                  <a:cubicBezTo>
                    <a:pt x="8421" y="4110"/>
                    <a:pt x="7752" y="3107"/>
                    <a:pt x="6840" y="2347"/>
                  </a:cubicBezTo>
                  <a:cubicBezTo>
                    <a:pt x="5807" y="1435"/>
                    <a:pt x="4591" y="736"/>
                    <a:pt x="3314" y="280"/>
                  </a:cubicBezTo>
                  <a:cubicBezTo>
                    <a:pt x="2862" y="94"/>
                    <a:pt x="2387" y="1"/>
                    <a:pt x="1929" y="1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46"/>
            <p:cNvSpPr/>
            <p:nvPr/>
          </p:nvSpPr>
          <p:spPr>
            <a:xfrm>
              <a:off x="478122" y="7828554"/>
              <a:ext cx="185067" cy="323594"/>
            </a:xfrm>
            <a:custGeom>
              <a:rect b="b" l="l" r="r" t="t"/>
              <a:pathLst>
                <a:path extrusionOk="0" h="9143" w="5229">
                  <a:moveTo>
                    <a:pt x="5001" y="1"/>
                  </a:moveTo>
                  <a:cubicBezTo>
                    <a:pt x="4925" y="1"/>
                    <a:pt x="4849" y="8"/>
                    <a:pt x="4773" y="23"/>
                  </a:cubicBezTo>
                  <a:cubicBezTo>
                    <a:pt x="4348" y="54"/>
                    <a:pt x="3952" y="145"/>
                    <a:pt x="3557" y="327"/>
                  </a:cubicBezTo>
                  <a:cubicBezTo>
                    <a:pt x="3010" y="601"/>
                    <a:pt x="2493" y="996"/>
                    <a:pt x="2098" y="1482"/>
                  </a:cubicBezTo>
                  <a:cubicBezTo>
                    <a:pt x="1642" y="2060"/>
                    <a:pt x="1247" y="2729"/>
                    <a:pt x="974" y="3428"/>
                  </a:cubicBezTo>
                  <a:cubicBezTo>
                    <a:pt x="700" y="4127"/>
                    <a:pt x="487" y="4856"/>
                    <a:pt x="335" y="5616"/>
                  </a:cubicBezTo>
                  <a:cubicBezTo>
                    <a:pt x="214" y="6224"/>
                    <a:pt x="123" y="6832"/>
                    <a:pt x="92" y="7440"/>
                  </a:cubicBezTo>
                  <a:cubicBezTo>
                    <a:pt x="31" y="7957"/>
                    <a:pt x="31" y="8382"/>
                    <a:pt x="31" y="8686"/>
                  </a:cubicBezTo>
                  <a:cubicBezTo>
                    <a:pt x="1" y="8838"/>
                    <a:pt x="31" y="8990"/>
                    <a:pt x="31" y="9142"/>
                  </a:cubicBezTo>
                  <a:cubicBezTo>
                    <a:pt x="62" y="8990"/>
                    <a:pt x="92" y="8838"/>
                    <a:pt x="92" y="8686"/>
                  </a:cubicBezTo>
                  <a:cubicBezTo>
                    <a:pt x="123" y="8352"/>
                    <a:pt x="183" y="7957"/>
                    <a:pt x="214" y="7440"/>
                  </a:cubicBezTo>
                  <a:cubicBezTo>
                    <a:pt x="274" y="6832"/>
                    <a:pt x="366" y="6254"/>
                    <a:pt x="487" y="5647"/>
                  </a:cubicBezTo>
                  <a:cubicBezTo>
                    <a:pt x="670" y="4917"/>
                    <a:pt x="882" y="4218"/>
                    <a:pt x="1156" y="3519"/>
                  </a:cubicBezTo>
                  <a:cubicBezTo>
                    <a:pt x="1430" y="2820"/>
                    <a:pt x="1794" y="2181"/>
                    <a:pt x="2250" y="1574"/>
                  </a:cubicBezTo>
                  <a:cubicBezTo>
                    <a:pt x="2615" y="1118"/>
                    <a:pt x="3071" y="722"/>
                    <a:pt x="3618" y="449"/>
                  </a:cubicBezTo>
                  <a:cubicBezTo>
                    <a:pt x="3983" y="267"/>
                    <a:pt x="4378" y="145"/>
                    <a:pt x="4773" y="84"/>
                  </a:cubicBezTo>
                  <a:cubicBezTo>
                    <a:pt x="4925" y="84"/>
                    <a:pt x="5077" y="54"/>
                    <a:pt x="5229" y="23"/>
                  </a:cubicBezTo>
                  <a:cubicBezTo>
                    <a:pt x="5153" y="8"/>
                    <a:pt x="5077" y="1"/>
                    <a:pt x="50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46"/>
            <p:cNvSpPr/>
            <p:nvPr/>
          </p:nvSpPr>
          <p:spPr>
            <a:xfrm>
              <a:off x="479219" y="7397969"/>
              <a:ext cx="83951" cy="720804"/>
            </a:xfrm>
            <a:custGeom>
              <a:rect b="b" l="l" r="r" t="t"/>
              <a:pathLst>
                <a:path extrusionOk="0" h="20366" w="2372">
                  <a:moveTo>
                    <a:pt x="2371" y="1"/>
                  </a:moveTo>
                  <a:cubicBezTo>
                    <a:pt x="2371" y="62"/>
                    <a:pt x="2341" y="122"/>
                    <a:pt x="2310" y="183"/>
                  </a:cubicBezTo>
                  <a:cubicBezTo>
                    <a:pt x="2280" y="335"/>
                    <a:pt x="2219" y="517"/>
                    <a:pt x="2128" y="761"/>
                  </a:cubicBezTo>
                  <a:cubicBezTo>
                    <a:pt x="2067" y="1004"/>
                    <a:pt x="1976" y="1308"/>
                    <a:pt x="1885" y="1673"/>
                  </a:cubicBezTo>
                  <a:cubicBezTo>
                    <a:pt x="1794" y="2037"/>
                    <a:pt x="1702" y="2432"/>
                    <a:pt x="1611" y="2888"/>
                  </a:cubicBezTo>
                  <a:cubicBezTo>
                    <a:pt x="1095" y="5290"/>
                    <a:pt x="730" y="7660"/>
                    <a:pt x="456" y="10092"/>
                  </a:cubicBezTo>
                  <a:cubicBezTo>
                    <a:pt x="152" y="12919"/>
                    <a:pt x="0" y="15472"/>
                    <a:pt x="0" y="17326"/>
                  </a:cubicBezTo>
                  <a:cubicBezTo>
                    <a:pt x="0" y="18269"/>
                    <a:pt x="0" y="19028"/>
                    <a:pt x="31" y="19545"/>
                  </a:cubicBezTo>
                  <a:cubicBezTo>
                    <a:pt x="31" y="19788"/>
                    <a:pt x="61" y="20001"/>
                    <a:pt x="61" y="20153"/>
                  </a:cubicBezTo>
                  <a:cubicBezTo>
                    <a:pt x="61" y="20214"/>
                    <a:pt x="92" y="20275"/>
                    <a:pt x="92" y="20366"/>
                  </a:cubicBezTo>
                  <a:cubicBezTo>
                    <a:pt x="92" y="20275"/>
                    <a:pt x="92" y="20214"/>
                    <a:pt x="92" y="20153"/>
                  </a:cubicBezTo>
                  <a:lnTo>
                    <a:pt x="92" y="19545"/>
                  </a:lnTo>
                  <a:cubicBezTo>
                    <a:pt x="92" y="19028"/>
                    <a:pt x="92" y="18269"/>
                    <a:pt x="122" y="17326"/>
                  </a:cubicBezTo>
                  <a:cubicBezTo>
                    <a:pt x="152" y="15503"/>
                    <a:pt x="335" y="13496"/>
                    <a:pt x="639" y="10670"/>
                  </a:cubicBezTo>
                  <a:cubicBezTo>
                    <a:pt x="912" y="7995"/>
                    <a:pt x="1307" y="4925"/>
                    <a:pt x="1733" y="2919"/>
                  </a:cubicBezTo>
                  <a:cubicBezTo>
                    <a:pt x="1824" y="2463"/>
                    <a:pt x="1915" y="2068"/>
                    <a:pt x="2006" y="1703"/>
                  </a:cubicBezTo>
                  <a:cubicBezTo>
                    <a:pt x="2067" y="1338"/>
                    <a:pt x="2128" y="1034"/>
                    <a:pt x="2219" y="791"/>
                  </a:cubicBezTo>
                  <a:cubicBezTo>
                    <a:pt x="2280" y="517"/>
                    <a:pt x="2310" y="366"/>
                    <a:pt x="2341" y="214"/>
                  </a:cubicBezTo>
                  <a:cubicBezTo>
                    <a:pt x="2371" y="122"/>
                    <a:pt x="2371" y="62"/>
                    <a:pt x="237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46"/>
            <p:cNvSpPr/>
            <p:nvPr/>
          </p:nvSpPr>
          <p:spPr>
            <a:xfrm>
              <a:off x="247929" y="7451766"/>
              <a:ext cx="235608" cy="490575"/>
            </a:xfrm>
            <a:custGeom>
              <a:rect b="b" l="l" r="r" t="t"/>
              <a:pathLst>
                <a:path extrusionOk="0" h="13861" w="6657">
                  <a:moveTo>
                    <a:pt x="0" y="1"/>
                  </a:moveTo>
                  <a:lnTo>
                    <a:pt x="0" y="1"/>
                  </a:lnTo>
                  <a:cubicBezTo>
                    <a:pt x="608" y="456"/>
                    <a:pt x="1186" y="973"/>
                    <a:pt x="1733" y="1520"/>
                  </a:cubicBezTo>
                  <a:cubicBezTo>
                    <a:pt x="2979" y="2919"/>
                    <a:pt x="3982" y="4499"/>
                    <a:pt x="4681" y="6232"/>
                  </a:cubicBezTo>
                  <a:cubicBezTo>
                    <a:pt x="5107" y="7174"/>
                    <a:pt x="5441" y="8147"/>
                    <a:pt x="5715" y="9119"/>
                  </a:cubicBezTo>
                  <a:cubicBezTo>
                    <a:pt x="5988" y="10031"/>
                    <a:pt x="6171" y="10882"/>
                    <a:pt x="6323" y="11581"/>
                  </a:cubicBezTo>
                  <a:cubicBezTo>
                    <a:pt x="6444" y="12280"/>
                    <a:pt x="6505" y="12858"/>
                    <a:pt x="6566" y="13253"/>
                  </a:cubicBezTo>
                  <a:cubicBezTo>
                    <a:pt x="6566" y="13466"/>
                    <a:pt x="6596" y="13679"/>
                    <a:pt x="6657" y="13861"/>
                  </a:cubicBezTo>
                  <a:cubicBezTo>
                    <a:pt x="6657" y="13679"/>
                    <a:pt x="6657" y="13466"/>
                    <a:pt x="6657" y="13253"/>
                  </a:cubicBezTo>
                  <a:cubicBezTo>
                    <a:pt x="6627" y="12858"/>
                    <a:pt x="6566" y="12280"/>
                    <a:pt x="6444" y="11551"/>
                  </a:cubicBezTo>
                  <a:cubicBezTo>
                    <a:pt x="6323" y="10730"/>
                    <a:pt x="6140" y="9879"/>
                    <a:pt x="5897" y="9089"/>
                  </a:cubicBezTo>
                  <a:cubicBezTo>
                    <a:pt x="5623" y="8086"/>
                    <a:pt x="5289" y="7113"/>
                    <a:pt x="4864" y="6171"/>
                  </a:cubicBezTo>
                  <a:cubicBezTo>
                    <a:pt x="4134" y="4408"/>
                    <a:pt x="3131" y="2827"/>
                    <a:pt x="1824" y="1429"/>
                  </a:cubicBezTo>
                  <a:cubicBezTo>
                    <a:pt x="1611" y="1216"/>
                    <a:pt x="1368" y="973"/>
                    <a:pt x="1125" y="791"/>
                  </a:cubicBezTo>
                  <a:cubicBezTo>
                    <a:pt x="1003" y="700"/>
                    <a:pt x="912" y="608"/>
                    <a:pt x="821" y="517"/>
                  </a:cubicBezTo>
                  <a:lnTo>
                    <a:pt x="547" y="335"/>
                  </a:lnTo>
                  <a:cubicBezTo>
                    <a:pt x="365" y="213"/>
                    <a:pt x="183" y="92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47"/>
          <p:cNvSpPr txBox="1"/>
          <p:nvPr>
            <p:ph type="title"/>
          </p:nvPr>
        </p:nvSpPr>
        <p:spPr>
          <a:xfrm>
            <a:off x="723900" y="0"/>
            <a:ext cx="777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Activities &amp; Fragments</a:t>
            </a:r>
            <a:endParaRPr/>
          </a:p>
        </p:txBody>
      </p:sp>
      <p:sp>
        <p:nvSpPr>
          <p:cNvPr id="1086" name="Google Shape;1086;p47"/>
          <p:cNvSpPr txBox="1"/>
          <p:nvPr>
            <p:ph idx="1" type="subTitle"/>
          </p:nvPr>
        </p:nvSpPr>
        <p:spPr>
          <a:xfrm>
            <a:off x="704850" y="714350"/>
            <a:ext cx="7734300" cy="179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Fragment Adapter: Manage between fragments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</a:t>
            </a:r>
            <a:r>
              <a:rPr lang="en"/>
              <a:t>Home Activity: Manage Home Activity and Navbar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</a:t>
            </a:r>
            <a:r>
              <a:rPr lang="en"/>
              <a:t>Profile Activity: User profile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Liked, Retweets and Tweets Fragments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Signup Activity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47"/>
          <p:cNvSpPr txBox="1"/>
          <p:nvPr/>
        </p:nvSpPr>
        <p:spPr>
          <a:xfrm>
            <a:off x="704850" y="2549950"/>
            <a:ext cx="62769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- DMS Activity &amp; Fragment: Manage Sending message</a:t>
            </a:r>
            <a:endParaRPr b="1"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- Search Activity: Manage Search</a:t>
            </a:r>
            <a:endParaRPr b="1"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- Notifs Activity: Manage notification activity</a:t>
            </a:r>
            <a:endParaRPr b="1"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- Mention Fragmen and ALL Fragment: Notification fragments</a:t>
            </a:r>
            <a:endParaRPr b="1"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- Search Activity and Search Fragments: Manage Search</a:t>
            </a:r>
            <a:endParaRPr b="1"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- Welcome Activity: Manage Welcome page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etato Slideshow by Slidesgo">
  <a:themeElements>
    <a:clrScheme name="Simple Light">
      <a:dk1>
        <a:srgbClr val="263238"/>
      </a:dk1>
      <a:lt1>
        <a:srgbClr val="FFFFFF"/>
      </a:lt1>
      <a:dk2>
        <a:srgbClr val="263238"/>
      </a:dk2>
      <a:lt2>
        <a:srgbClr val="EEEEEE"/>
      </a:lt2>
      <a:accent1>
        <a:srgbClr val="F5F5F5"/>
      </a:accent1>
      <a:accent2>
        <a:srgbClr val="407BFF"/>
      </a:accent2>
      <a:accent3>
        <a:srgbClr val="305DBF"/>
      </a:accent3>
      <a:accent4>
        <a:srgbClr val="455A64"/>
      </a:accent4>
      <a:accent5>
        <a:srgbClr val="E0E0E0"/>
      </a:accent5>
      <a:accent6>
        <a:srgbClr val="203E80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